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"/>
  </p:notesMasterIdLst>
  <p:sldIdLst>
    <p:sldId id="256" r:id="rId2"/>
  </p:sldIdLst>
  <p:sldSz cx="22967950" cy="896461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628" autoAdjust="0"/>
    <p:restoredTop sz="94660"/>
  </p:normalViewPr>
  <p:slideViewPr>
    <p:cSldViewPr snapToGrid="0">
      <p:cViewPr varScale="1">
        <p:scale>
          <a:sx n="53" d="100"/>
          <a:sy n="53" d="100"/>
        </p:scale>
        <p:origin x="14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1AA11-1C4E-4F86-9E1D-4617C6D9768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890588" y="1241425"/>
            <a:ext cx="8578851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9CCB1-5FEF-494A-8CBB-5FA4D3496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086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0994" y="1467126"/>
            <a:ext cx="17225963" cy="3121013"/>
          </a:xfrm>
        </p:spPr>
        <p:txBody>
          <a:bodyPr anchor="b"/>
          <a:lstStyle>
            <a:lvl1pPr algn="ctr">
              <a:defRPr sz="784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0994" y="4708498"/>
            <a:ext cx="17225963" cy="2164372"/>
          </a:xfrm>
        </p:spPr>
        <p:txBody>
          <a:bodyPr/>
          <a:lstStyle>
            <a:lvl1pPr marL="0" indent="0" algn="ctr">
              <a:buNone/>
              <a:defRPr sz="3137"/>
            </a:lvl1pPr>
            <a:lvl2pPr marL="597652" indent="0" algn="ctr">
              <a:buNone/>
              <a:defRPr sz="2614"/>
            </a:lvl2pPr>
            <a:lvl3pPr marL="1195304" indent="0" algn="ctr">
              <a:buNone/>
              <a:defRPr sz="2353"/>
            </a:lvl3pPr>
            <a:lvl4pPr marL="1792956" indent="0" algn="ctr">
              <a:buNone/>
              <a:defRPr sz="2092"/>
            </a:lvl4pPr>
            <a:lvl5pPr marL="2390607" indent="0" algn="ctr">
              <a:buNone/>
              <a:defRPr sz="2092"/>
            </a:lvl5pPr>
            <a:lvl6pPr marL="2988259" indent="0" algn="ctr">
              <a:buNone/>
              <a:defRPr sz="2092"/>
            </a:lvl6pPr>
            <a:lvl7pPr marL="3585911" indent="0" algn="ctr">
              <a:buNone/>
              <a:defRPr sz="2092"/>
            </a:lvl7pPr>
            <a:lvl8pPr marL="4183563" indent="0" algn="ctr">
              <a:buNone/>
              <a:defRPr sz="2092"/>
            </a:lvl8pPr>
            <a:lvl9pPr marL="4781215" indent="0" algn="ctr">
              <a:buNone/>
              <a:defRPr sz="2092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54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01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084" y="2234929"/>
            <a:ext cx="19809857" cy="3729029"/>
          </a:xfrm>
        </p:spPr>
        <p:txBody>
          <a:bodyPr anchor="b"/>
          <a:lstStyle>
            <a:lvl1pPr>
              <a:defRPr sz="784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7084" y="5999237"/>
            <a:ext cx="19809857" cy="1961008"/>
          </a:xfrm>
        </p:spPr>
        <p:txBody>
          <a:bodyPr/>
          <a:lstStyle>
            <a:lvl1pPr marL="0" indent="0">
              <a:buNone/>
              <a:defRPr sz="3137">
                <a:solidFill>
                  <a:schemeClr val="tx1">
                    <a:tint val="75000"/>
                  </a:schemeClr>
                </a:solidFill>
              </a:defRPr>
            </a:lvl1pPr>
            <a:lvl2pPr marL="597652" indent="0">
              <a:buNone/>
              <a:defRPr sz="2614">
                <a:solidFill>
                  <a:schemeClr val="tx1">
                    <a:tint val="75000"/>
                  </a:schemeClr>
                </a:solidFill>
              </a:defRPr>
            </a:lvl2pPr>
            <a:lvl3pPr marL="1195304" indent="0">
              <a:buNone/>
              <a:defRPr sz="2353">
                <a:solidFill>
                  <a:schemeClr val="tx1">
                    <a:tint val="75000"/>
                  </a:schemeClr>
                </a:solidFill>
              </a:defRPr>
            </a:lvl3pPr>
            <a:lvl4pPr marL="1792956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4pPr>
            <a:lvl5pPr marL="2390607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5pPr>
            <a:lvl6pPr marL="2988259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6pPr>
            <a:lvl7pPr marL="3585911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7pPr>
            <a:lvl8pPr marL="4183563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8pPr>
            <a:lvl9pPr marL="4781215" indent="0">
              <a:buNone/>
              <a:defRPr sz="20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51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9046" y="2386413"/>
            <a:ext cx="9761379" cy="568796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27525" y="2386413"/>
            <a:ext cx="9761379" cy="568796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88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2038" y="477283"/>
            <a:ext cx="19809857" cy="173274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2039" y="2197576"/>
            <a:ext cx="9716519" cy="1076998"/>
          </a:xfrm>
        </p:spPr>
        <p:txBody>
          <a:bodyPr anchor="b"/>
          <a:lstStyle>
            <a:lvl1pPr marL="0" indent="0">
              <a:buNone/>
              <a:defRPr sz="3137" b="1"/>
            </a:lvl1pPr>
            <a:lvl2pPr marL="597652" indent="0">
              <a:buNone/>
              <a:defRPr sz="2614" b="1"/>
            </a:lvl2pPr>
            <a:lvl3pPr marL="1195304" indent="0">
              <a:buNone/>
              <a:defRPr sz="2353" b="1"/>
            </a:lvl3pPr>
            <a:lvl4pPr marL="1792956" indent="0">
              <a:buNone/>
              <a:defRPr sz="2092" b="1"/>
            </a:lvl4pPr>
            <a:lvl5pPr marL="2390607" indent="0">
              <a:buNone/>
              <a:defRPr sz="2092" b="1"/>
            </a:lvl5pPr>
            <a:lvl6pPr marL="2988259" indent="0">
              <a:buNone/>
              <a:defRPr sz="2092" b="1"/>
            </a:lvl6pPr>
            <a:lvl7pPr marL="3585911" indent="0">
              <a:buNone/>
              <a:defRPr sz="2092" b="1"/>
            </a:lvl7pPr>
            <a:lvl8pPr marL="4183563" indent="0">
              <a:buNone/>
              <a:defRPr sz="2092" b="1"/>
            </a:lvl8pPr>
            <a:lvl9pPr marL="4781215" indent="0">
              <a:buNone/>
              <a:defRPr sz="2092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2039" y="3274574"/>
            <a:ext cx="9716519" cy="481640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27525" y="2197576"/>
            <a:ext cx="9764370" cy="1076998"/>
          </a:xfrm>
        </p:spPr>
        <p:txBody>
          <a:bodyPr anchor="b"/>
          <a:lstStyle>
            <a:lvl1pPr marL="0" indent="0">
              <a:buNone/>
              <a:defRPr sz="3137" b="1"/>
            </a:lvl1pPr>
            <a:lvl2pPr marL="597652" indent="0">
              <a:buNone/>
              <a:defRPr sz="2614" b="1"/>
            </a:lvl2pPr>
            <a:lvl3pPr marL="1195304" indent="0">
              <a:buNone/>
              <a:defRPr sz="2353" b="1"/>
            </a:lvl3pPr>
            <a:lvl4pPr marL="1792956" indent="0">
              <a:buNone/>
              <a:defRPr sz="2092" b="1"/>
            </a:lvl4pPr>
            <a:lvl5pPr marL="2390607" indent="0">
              <a:buNone/>
              <a:defRPr sz="2092" b="1"/>
            </a:lvl5pPr>
            <a:lvl6pPr marL="2988259" indent="0">
              <a:buNone/>
              <a:defRPr sz="2092" b="1"/>
            </a:lvl6pPr>
            <a:lvl7pPr marL="3585911" indent="0">
              <a:buNone/>
              <a:defRPr sz="2092" b="1"/>
            </a:lvl7pPr>
            <a:lvl8pPr marL="4183563" indent="0">
              <a:buNone/>
              <a:defRPr sz="2092" b="1"/>
            </a:lvl8pPr>
            <a:lvl9pPr marL="4781215" indent="0">
              <a:buNone/>
              <a:defRPr sz="2092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27525" y="3274574"/>
            <a:ext cx="9764370" cy="481640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396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96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67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2039" y="597641"/>
            <a:ext cx="7407761" cy="2091743"/>
          </a:xfrm>
        </p:spPr>
        <p:txBody>
          <a:bodyPr anchor="b"/>
          <a:lstStyle>
            <a:lvl1pPr>
              <a:defRPr sz="41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4370" y="1290739"/>
            <a:ext cx="11627525" cy="6370686"/>
          </a:xfrm>
        </p:spPr>
        <p:txBody>
          <a:bodyPr/>
          <a:lstStyle>
            <a:lvl1pPr>
              <a:defRPr sz="4183"/>
            </a:lvl1pPr>
            <a:lvl2pPr>
              <a:defRPr sz="3660"/>
            </a:lvl2pPr>
            <a:lvl3pPr>
              <a:defRPr sz="3137"/>
            </a:lvl3pPr>
            <a:lvl4pPr>
              <a:defRPr sz="2614"/>
            </a:lvl4pPr>
            <a:lvl5pPr>
              <a:defRPr sz="2614"/>
            </a:lvl5pPr>
            <a:lvl6pPr>
              <a:defRPr sz="2614"/>
            </a:lvl6pPr>
            <a:lvl7pPr>
              <a:defRPr sz="2614"/>
            </a:lvl7pPr>
            <a:lvl8pPr>
              <a:defRPr sz="2614"/>
            </a:lvl8pPr>
            <a:lvl9pPr>
              <a:defRPr sz="261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2039" y="2689384"/>
            <a:ext cx="7407761" cy="4982416"/>
          </a:xfrm>
        </p:spPr>
        <p:txBody>
          <a:bodyPr/>
          <a:lstStyle>
            <a:lvl1pPr marL="0" indent="0">
              <a:buNone/>
              <a:defRPr sz="2092"/>
            </a:lvl1pPr>
            <a:lvl2pPr marL="597652" indent="0">
              <a:buNone/>
              <a:defRPr sz="1830"/>
            </a:lvl2pPr>
            <a:lvl3pPr marL="1195304" indent="0">
              <a:buNone/>
              <a:defRPr sz="1569"/>
            </a:lvl3pPr>
            <a:lvl4pPr marL="1792956" indent="0">
              <a:buNone/>
              <a:defRPr sz="1307"/>
            </a:lvl4pPr>
            <a:lvl5pPr marL="2390607" indent="0">
              <a:buNone/>
              <a:defRPr sz="1307"/>
            </a:lvl5pPr>
            <a:lvl6pPr marL="2988259" indent="0">
              <a:buNone/>
              <a:defRPr sz="1307"/>
            </a:lvl6pPr>
            <a:lvl7pPr marL="3585911" indent="0">
              <a:buNone/>
              <a:defRPr sz="1307"/>
            </a:lvl7pPr>
            <a:lvl8pPr marL="4183563" indent="0">
              <a:buNone/>
              <a:defRPr sz="1307"/>
            </a:lvl8pPr>
            <a:lvl9pPr marL="4781215" indent="0">
              <a:buNone/>
              <a:defRPr sz="130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37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2039" y="597641"/>
            <a:ext cx="7407761" cy="2091743"/>
          </a:xfrm>
        </p:spPr>
        <p:txBody>
          <a:bodyPr anchor="b"/>
          <a:lstStyle>
            <a:lvl1pPr>
              <a:defRPr sz="41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64370" y="1290739"/>
            <a:ext cx="11627525" cy="6370686"/>
          </a:xfrm>
        </p:spPr>
        <p:txBody>
          <a:bodyPr anchor="t"/>
          <a:lstStyle>
            <a:lvl1pPr marL="0" indent="0">
              <a:buNone/>
              <a:defRPr sz="4183"/>
            </a:lvl1pPr>
            <a:lvl2pPr marL="597652" indent="0">
              <a:buNone/>
              <a:defRPr sz="3660"/>
            </a:lvl2pPr>
            <a:lvl3pPr marL="1195304" indent="0">
              <a:buNone/>
              <a:defRPr sz="3137"/>
            </a:lvl3pPr>
            <a:lvl4pPr marL="1792956" indent="0">
              <a:buNone/>
              <a:defRPr sz="2614"/>
            </a:lvl4pPr>
            <a:lvl5pPr marL="2390607" indent="0">
              <a:buNone/>
              <a:defRPr sz="2614"/>
            </a:lvl5pPr>
            <a:lvl6pPr marL="2988259" indent="0">
              <a:buNone/>
              <a:defRPr sz="2614"/>
            </a:lvl6pPr>
            <a:lvl7pPr marL="3585911" indent="0">
              <a:buNone/>
              <a:defRPr sz="2614"/>
            </a:lvl7pPr>
            <a:lvl8pPr marL="4183563" indent="0">
              <a:buNone/>
              <a:defRPr sz="2614"/>
            </a:lvl8pPr>
            <a:lvl9pPr marL="4781215" indent="0">
              <a:buNone/>
              <a:defRPr sz="261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2039" y="2689384"/>
            <a:ext cx="7407761" cy="4982416"/>
          </a:xfrm>
        </p:spPr>
        <p:txBody>
          <a:bodyPr/>
          <a:lstStyle>
            <a:lvl1pPr marL="0" indent="0">
              <a:buNone/>
              <a:defRPr sz="2092"/>
            </a:lvl1pPr>
            <a:lvl2pPr marL="597652" indent="0">
              <a:buNone/>
              <a:defRPr sz="1830"/>
            </a:lvl2pPr>
            <a:lvl3pPr marL="1195304" indent="0">
              <a:buNone/>
              <a:defRPr sz="1569"/>
            </a:lvl3pPr>
            <a:lvl4pPr marL="1792956" indent="0">
              <a:buNone/>
              <a:defRPr sz="1307"/>
            </a:lvl4pPr>
            <a:lvl5pPr marL="2390607" indent="0">
              <a:buNone/>
              <a:defRPr sz="1307"/>
            </a:lvl5pPr>
            <a:lvl6pPr marL="2988259" indent="0">
              <a:buNone/>
              <a:defRPr sz="1307"/>
            </a:lvl6pPr>
            <a:lvl7pPr marL="3585911" indent="0">
              <a:buNone/>
              <a:defRPr sz="1307"/>
            </a:lvl7pPr>
            <a:lvl8pPr marL="4183563" indent="0">
              <a:buNone/>
              <a:defRPr sz="1307"/>
            </a:lvl8pPr>
            <a:lvl9pPr marL="4781215" indent="0">
              <a:buNone/>
              <a:defRPr sz="130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97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13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436439" y="477283"/>
            <a:ext cx="4952464" cy="759709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9047" y="477283"/>
            <a:ext cx="14570293" cy="759709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91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9047" y="477283"/>
            <a:ext cx="19809857" cy="1732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9047" y="2386413"/>
            <a:ext cx="19809857" cy="5687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9046" y="8308869"/>
            <a:ext cx="5167789" cy="477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E7891-2007-4328-ADFB-D0CEA97BE0A6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08134" y="8308869"/>
            <a:ext cx="7751683" cy="477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21115" y="8308869"/>
            <a:ext cx="5167789" cy="477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E9098-2C44-4790-B7EC-F64B9D6AE0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27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195304" rtl="0" eaLnBrk="1" latinLnBrk="0" hangingPunct="1">
        <a:lnSpc>
          <a:spcPct val="90000"/>
        </a:lnSpc>
        <a:spcBef>
          <a:spcPct val="0"/>
        </a:spcBef>
        <a:buNone/>
        <a:defRPr sz="57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8826" indent="-298826" algn="l" defTabSz="1195304" rtl="0" eaLnBrk="1" latinLnBrk="0" hangingPunct="1">
        <a:lnSpc>
          <a:spcPct val="90000"/>
        </a:lnSpc>
        <a:spcBef>
          <a:spcPts val="1307"/>
        </a:spcBef>
        <a:buFont typeface="Arial" panose="020B0604020202020204" pitchFamily="34" charset="0"/>
        <a:buChar char="•"/>
        <a:defRPr sz="3660" kern="1200">
          <a:solidFill>
            <a:schemeClr val="tx1"/>
          </a:solidFill>
          <a:latin typeface="+mn-lt"/>
          <a:ea typeface="+mn-ea"/>
          <a:cs typeface="+mn-cs"/>
        </a:defRPr>
      </a:lvl1pPr>
      <a:lvl2pPr marL="896478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3137" kern="1200">
          <a:solidFill>
            <a:schemeClr val="tx1"/>
          </a:solidFill>
          <a:latin typeface="+mn-lt"/>
          <a:ea typeface="+mn-ea"/>
          <a:cs typeface="+mn-cs"/>
        </a:defRPr>
      </a:lvl2pPr>
      <a:lvl3pPr marL="1494130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614" kern="1200">
          <a:solidFill>
            <a:schemeClr val="tx1"/>
          </a:solidFill>
          <a:latin typeface="+mn-lt"/>
          <a:ea typeface="+mn-ea"/>
          <a:cs typeface="+mn-cs"/>
        </a:defRPr>
      </a:lvl3pPr>
      <a:lvl4pPr marL="2091781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4pPr>
      <a:lvl5pPr marL="2689433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5pPr>
      <a:lvl6pPr marL="3287085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6pPr>
      <a:lvl7pPr marL="3884737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7pPr>
      <a:lvl8pPr marL="4482389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8pPr>
      <a:lvl9pPr marL="5080041" indent="-298826" algn="l" defTabSz="1195304" rtl="0" eaLnBrk="1" latinLnBrk="0" hangingPunct="1">
        <a:lnSpc>
          <a:spcPct val="90000"/>
        </a:lnSpc>
        <a:spcBef>
          <a:spcPts val="654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1pPr>
      <a:lvl2pPr marL="597652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2pPr>
      <a:lvl3pPr marL="1195304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3pPr>
      <a:lvl4pPr marL="1792956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4pPr>
      <a:lvl5pPr marL="2390607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5pPr>
      <a:lvl6pPr marL="2988259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6pPr>
      <a:lvl7pPr marL="3585911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7pPr>
      <a:lvl8pPr marL="4183563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8pPr>
      <a:lvl9pPr marL="4781215" algn="l" defTabSz="1195304" rtl="0" eaLnBrk="1" latinLnBrk="0" hangingPunct="1">
        <a:defRPr sz="2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upo 137"/>
          <p:cNvGrpSpPr/>
          <p:nvPr/>
        </p:nvGrpSpPr>
        <p:grpSpPr>
          <a:xfrm>
            <a:off x="7325081" y="4905751"/>
            <a:ext cx="7732120" cy="2251217"/>
            <a:chOff x="6531257" y="3918582"/>
            <a:chExt cx="7660007" cy="2251217"/>
          </a:xfrm>
        </p:grpSpPr>
        <p:grpSp>
          <p:nvGrpSpPr>
            <p:cNvPr id="129" name="Grupo 128"/>
            <p:cNvGrpSpPr/>
            <p:nvPr/>
          </p:nvGrpSpPr>
          <p:grpSpPr>
            <a:xfrm>
              <a:off x="8494279" y="3920067"/>
              <a:ext cx="4289187" cy="2249732"/>
              <a:chOff x="8494278" y="2866761"/>
              <a:chExt cx="4289187" cy="2249732"/>
            </a:xfrm>
          </p:grpSpPr>
          <p:cxnSp>
            <p:nvCxnSpPr>
              <p:cNvPr id="99" name="Conector reto 98"/>
              <p:cNvCxnSpPr/>
              <p:nvPr/>
            </p:nvCxnSpPr>
            <p:spPr>
              <a:xfrm>
                <a:off x="8494278" y="2910872"/>
                <a:ext cx="5001" cy="2205621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ector reto 102"/>
              <p:cNvCxnSpPr/>
              <p:nvPr/>
            </p:nvCxnSpPr>
            <p:spPr>
              <a:xfrm flipH="1">
                <a:off x="12775193" y="2866761"/>
                <a:ext cx="8272" cy="2240058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upo 135"/>
            <p:cNvGrpSpPr/>
            <p:nvPr/>
          </p:nvGrpSpPr>
          <p:grpSpPr>
            <a:xfrm>
              <a:off x="6531257" y="3918582"/>
              <a:ext cx="7660007" cy="378829"/>
              <a:chOff x="6531256" y="2865275"/>
              <a:chExt cx="7660007" cy="378829"/>
            </a:xfrm>
          </p:grpSpPr>
          <p:grpSp>
            <p:nvGrpSpPr>
              <p:cNvPr id="88" name="Grupo 87"/>
              <p:cNvGrpSpPr/>
              <p:nvPr/>
            </p:nvGrpSpPr>
            <p:grpSpPr>
              <a:xfrm>
                <a:off x="6531256" y="2865275"/>
                <a:ext cx="7660007" cy="378829"/>
                <a:chOff x="5321890" y="2525640"/>
                <a:chExt cx="7660007" cy="378829"/>
              </a:xfrm>
            </p:grpSpPr>
            <p:cxnSp>
              <p:nvCxnSpPr>
                <p:cNvPr id="68" name="Conector reto 67"/>
                <p:cNvCxnSpPr>
                  <a:cxnSpLocks/>
                </p:cNvCxnSpPr>
                <p:nvPr/>
              </p:nvCxnSpPr>
              <p:spPr>
                <a:xfrm>
                  <a:off x="5321890" y="2536949"/>
                  <a:ext cx="7660007" cy="43453"/>
                </a:xfrm>
                <a:prstGeom prst="line">
                  <a:avLst/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Conector reto 81"/>
                <p:cNvCxnSpPr/>
                <p:nvPr/>
              </p:nvCxnSpPr>
              <p:spPr>
                <a:xfrm>
                  <a:off x="6581548" y="2563443"/>
                  <a:ext cx="1" cy="341026"/>
                </a:xfrm>
                <a:prstGeom prst="line">
                  <a:avLst/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Conector reto 82"/>
                <p:cNvCxnSpPr/>
                <p:nvPr/>
              </p:nvCxnSpPr>
              <p:spPr>
                <a:xfrm>
                  <a:off x="7995459" y="2525640"/>
                  <a:ext cx="1" cy="341026"/>
                </a:xfrm>
                <a:prstGeom prst="line">
                  <a:avLst/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ector reto 83"/>
                <p:cNvCxnSpPr/>
                <p:nvPr/>
              </p:nvCxnSpPr>
              <p:spPr>
                <a:xfrm>
                  <a:off x="9390797" y="2556870"/>
                  <a:ext cx="1" cy="341026"/>
                </a:xfrm>
                <a:prstGeom prst="line">
                  <a:avLst/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ector reto 84"/>
                <p:cNvCxnSpPr/>
                <p:nvPr/>
              </p:nvCxnSpPr>
              <p:spPr>
                <a:xfrm>
                  <a:off x="10820462" y="2536949"/>
                  <a:ext cx="1" cy="341026"/>
                </a:xfrm>
                <a:prstGeom prst="line">
                  <a:avLst/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3" name="Conector reto 122"/>
              <p:cNvCxnSpPr/>
              <p:nvPr/>
            </p:nvCxnSpPr>
            <p:spPr>
              <a:xfrm>
                <a:off x="13531736" y="2895634"/>
                <a:ext cx="1" cy="341026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2" name="Imagem 141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67" y="1866994"/>
            <a:ext cx="3097059" cy="2125154"/>
          </a:xfrm>
          <a:prstGeom prst="rect">
            <a:avLst/>
          </a:prstGeom>
        </p:spPr>
      </p:pic>
      <p:sp>
        <p:nvSpPr>
          <p:cNvPr id="145" name="Caixa de texto 1"/>
          <p:cNvSpPr txBox="1"/>
          <p:nvPr/>
        </p:nvSpPr>
        <p:spPr>
          <a:xfrm>
            <a:off x="4414016" y="351958"/>
            <a:ext cx="13113475" cy="51435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Organograma da Brigada de Emergência Ceará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tângulo de cantos arredondados 59"/>
          <p:cNvSpPr/>
          <p:nvPr/>
        </p:nvSpPr>
        <p:spPr>
          <a:xfrm>
            <a:off x="10323897" y="1101097"/>
            <a:ext cx="1088264" cy="1632398"/>
          </a:xfrm>
          <a:prstGeom prst="roundRect">
            <a:avLst/>
          </a:prstGeo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463"/>
          </a:p>
        </p:txBody>
      </p:sp>
      <p:grpSp>
        <p:nvGrpSpPr>
          <p:cNvPr id="139" name="Grupo 138"/>
          <p:cNvGrpSpPr/>
          <p:nvPr/>
        </p:nvGrpSpPr>
        <p:grpSpPr>
          <a:xfrm>
            <a:off x="6091931" y="5171952"/>
            <a:ext cx="7452793" cy="1702140"/>
            <a:chOff x="5786871" y="4200173"/>
            <a:chExt cx="7452793" cy="1702140"/>
          </a:xfr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</p:grpSpPr>
        <p:grpSp>
          <p:nvGrpSpPr>
            <p:cNvPr id="53" name="Grupo 52"/>
            <p:cNvGrpSpPr/>
            <p:nvPr/>
          </p:nvGrpSpPr>
          <p:grpSpPr>
            <a:xfrm>
              <a:off x="5786871" y="4216180"/>
              <a:ext cx="5957972" cy="1686133"/>
              <a:chOff x="4577502" y="2823240"/>
              <a:chExt cx="5957972" cy="1686133"/>
            </a:xfrm>
            <a:grpFill/>
          </p:grpSpPr>
          <p:grpSp>
            <p:nvGrpSpPr>
              <p:cNvPr id="7" name="Grupo 6"/>
              <p:cNvGrpSpPr/>
              <p:nvPr/>
            </p:nvGrpSpPr>
            <p:grpSpPr>
              <a:xfrm>
                <a:off x="7987518" y="2824958"/>
                <a:ext cx="1155938" cy="1657149"/>
                <a:chOff x="3690457" y="887178"/>
                <a:chExt cx="1422692" cy="2562532"/>
              </a:xfrm>
              <a:grpFill/>
            </p:grpSpPr>
            <p:sp>
              <p:nvSpPr>
                <p:cNvPr id="5" name="Retângulo de cantos arredondados 4"/>
                <p:cNvSpPr/>
                <p:nvPr/>
              </p:nvSpPr>
              <p:spPr>
                <a:xfrm>
                  <a:off x="3690457" y="887178"/>
                  <a:ext cx="1339401" cy="2524259"/>
                </a:xfrm>
                <a:prstGeom prst="round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pt-BR" sz="1463"/>
                </a:p>
              </p:txBody>
            </p:sp>
            <p:sp>
              <p:nvSpPr>
                <p:cNvPr id="6" name="CaixaDeTexto 5"/>
                <p:cNvSpPr txBox="1"/>
                <p:nvPr/>
              </p:nvSpPr>
              <p:spPr>
                <a:xfrm>
                  <a:off x="3703078" y="2408613"/>
                  <a:ext cx="1410071" cy="10410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400" b="1" dirty="0">
                      <a:solidFill>
                        <a:schemeClr val="bg1"/>
                      </a:solidFill>
                    </a:rPr>
                    <a:t>Paulo Fernandes</a:t>
                  </a:r>
                </a:p>
                <a:p>
                  <a:pPr lvl="0" algn="ctr"/>
                  <a:r>
                    <a:rPr lang="pt-BR" sz="975" b="1" dirty="0">
                      <a:solidFill>
                        <a:schemeClr val="bg1"/>
                      </a:solidFill>
                    </a:rPr>
                    <a:t> Brigadista</a:t>
                  </a:r>
                </a:p>
              </p:txBody>
            </p:sp>
          </p:grpSp>
          <p:sp>
            <p:nvSpPr>
              <p:cNvPr id="12" name="Retângulo de cantos arredondados 11"/>
              <p:cNvSpPr/>
              <p:nvPr/>
            </p:nvSpPr>
            <p:spPr>
              <a:xfrm>
                <a:off x="6641954" y="2823240"/>
                <a:ext cx="1088264" cy="1632399"/>
              </a:xfrm>
              <a:prstGeom prst="round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 sz="1463"/>
              </a:p>
            </p:txBody>
          </p:sp>
          <p:sp>
            <p:nvSpPr>
              <p:cNvPr id="16" name="CaixaDeTexto 15"/>
              <p:cNvSpPr txBox="1"/>
              <p:nvPr/>
            </p:nvSpPr>
            <p:spPr>
              <a:xfrm>
                <a:off x="4577502" y="3784765"/>
                <a:ext cx="1233149" cy="692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63" b="1" dirty="0">
                    <a:solidFill>
                      <a:schemeClr val="bg1"/>
                    </a:solidFill>
                  </a:rPr>
                  <a:t>Daniel Bezerra</a:t>
                </a:r>
              </a:p>
              <a:p>
                <a:pPr lvl="0" algn="ctr"/>
                <a:r>
                  <a:rPr lang="pt-BR" sz="975" b="1" dirty="0">
                    <a:solidFill>
                      <a:schemeClr val="bg1"/>
                    </a:solidFill>
                  </a:rPr>
                  <a:t> Brigadista</a:t>
                </a:r>
              </a:p>
            </p:txBody>
          </p:sp>
          <p:grpSp>
            <p:nvGrpSpPr>
              <p:cNvPr id="44" name="Grupo 43"/>
              <p:cNvGrpSpPr/>
              <p:nvPr/>
            </p:nvGrpSpPr>
            <p:grpSpPr>
              <a:xfrm>
                <a:off x="9321639" y="2823240"/>
                <a:ext cx="1213835" cy="1686133"/>
                <a:chOff x="3588440" y="884521"/>
                <a:chExt cx="1493950" cy="2607352"/>
              </a:xfrm>
              <a:grpFill/>
            </p:grpSpPr>
            <p:sp>
              <p:nvSpPr>
                <p:cNvPr id="45" name="Retângulo de cantos arredondados 44"/>
                <p:cNvSpPr/>
                <p:nvPr/>
              </p:nvSpPr>
              <p:spPr>
                <a:xfrm>
                  <a:off x="3648992" y="884521"/>
                  <a:ext cx="1339401" cy="2524259"/>
                </a:xfrm>
                <a:prstGeom prst="roundRect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pt-BR" sz="1463"/>
                </a:p>
              </p:txBody>
            </p:sp>
            <p:sp>
              <p:nvSpPr>
                <p:cNvPr id="46" name="CaixaDeTexto 45"/>
                <p:cNvSpPr txBox="1"/>
                <p:nvPr/>
              </p:nvSpPr>
              <p:spPr>
                <a:xfrm>
                  <a:off x="3588440" y="2420831"/>
                  <a:ext cx="1493950" cy="10710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400" b="1" dirty="0">
                      <a:solidFill>
                        <a:schemeClr val="bg1"/>
                      </a:solidFill>
                    </a:rPr>
                    <a:t>Henrique Rômulo</a:t>
                  </a:r>
                </a:p>
                <a:p>
                  <a:pPr lvl="0" algn="ctr"/>
                  <a:r>
                    <a:rPr lang="pt-BR" sz="975" b="1" dirty="0">
                      <a:solidFill>
                        <a:schemeClr val="bg1"/>
                      </a:solidFill>
                    </a:rPr>
                    <a:t> Brigadista</a:t>
                  </a:r>
                </a:p>
              </p:txBody>
            </p:sp>
          </p:grpSp>
        </p:grpSp>
        <p:grpSp>
          <p:nvGrpSpPr>
            <p:cNvPr id="118" name="Grupo 117"/>
            <p:cNvGrpSpPr/>
            <p:nvPr/>
          </p:nvGrpSpPr>
          <p:grpSpPr>
            <a:xfrm>
              <a:off x="12025830" y="4200173"/>
              <a:ext cx="1213834" cy="1632398"/>
              <a:chOff x="12025830" y="3146867"/>
              <a:chExt cx="1213834" cy="1632398"/>
            </a:xfrm>
            <a:grpFill/>
          </p:grpSpPr>
          <p:sp>
            <p:nvSpPr>
              <p:cNvPr id="115" name="Retângulo de cantos arredondados 114"/>
              <p:cNvSpPr/>
              <p:nvPr/>
            </p:nvSpPr>
            <p:spPr>
              <a:xfrm>
                <a:off x="12092747" y="3146867"/>
                <a:ext cx="1088264" cy="1632398"/>
              </a:xfrm>
              <a:prstGeom prst="round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 sz="1463"/>
              </a:p>
            </p:txBody>
          </p:sp>
          <p:sp>
            <p:nvSpPr>
              <p:cNvPr id="116" name="CaixaDeTexto 115"/>
              <p:cNvSpPr txBox="1"/>
              <p:nvPr/>
            </p:nvSpPr>
            <p:spPr>
              <a:xfrm>
                <a:off x="12025830" y="4225024"/>
                <a:ext cx="1213834" cy="467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63" b="1" dirty="0">
                    <a:solidFill>
                      <a:schemeClr val="bg1"/>
                    </a:solidFill>
                  </a:rPr>
                  <a:t>Letícia Paiva</a:t>
                </a:r>
              </a:p>
              <a:p>
                <a:pPr lvl="0" algn="ctr"/>
                <a:r>
                  <a:rPr lang="pt-BR" sz="975" b="1" dirty="0">
                    <a:solidFill>
                      <a:schemeClr val="bg1"/>
                    </a:solidFill>
                  </a:rPr>
                  <a:t> Brigadista</a:t>
                </a:r>
              </a:p>
            </p:txBody>
          </p:sp>
        </p:grpSp>
      </p:grpSp>
      <p:grpSp>
        <p:nvGrpSpPr>
          <p:cNvPr id="140" name="Grupo 139"/>
          <p:cNvGrpSpPr/>
          <p:nvPr/>
        </p:nvGrpSpPr>
        <p:grpSpPr>
          <a:xfrm>
            <a:off x="3547928" y="6296454"/>
            <a:ext cx="10637334" cy="2480488"/>
            <a:chOff x="3377944" y="5220359"/>
            <a:chExt cx="10637334" cy="2480488"/>
          </a:xfr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</p:grpSpPr>
        <p:grpSp>
          <p:nvGrpSpPr>
            <p:cNvPr id="93" name="Grupo 92"/>
            <p:cNvGrpSpPr/>
            <p:nvPr/>
          </p:nvGrpSpPr>
          <p:grpSpPr>
            <a:xfrm>
              <a:off x="3377944" y="5220359"/>
              <a:ext cx="10637334" cy="2480488"/>
              <a:chOff x="3362379" y="3827419"/>
              <a:chExt cx="10637334" cy="2480488"/>
            </a:xfrm>
            <a:grpFill/>
          </p:grpSpPr>
          <p:grpSp>
            <p:nvGrpSpPr>
              <p:cNvPr id="54" name="Grupo 53"/>
              <p:cNvGrpSpPr/>
              <p:nvPr/>
            </p:nvGrpSpPr>
            <p:grpSpPr>
              <a:xfrm>
                <a:off x="3362379" y="3827419"/>
                <a:ext cx="6405015" cy="2480488"/>
                <a:chOff x="2878101" y="3871443"/>
                <a:chExt cx="6405015" cy="2480488"/>
              </a:xfrm>
              <a:grpFill/>
            </p:grpSpPr>
            <p:grpSp>
              <p:nvGrpSpPr>
                <p:cNvPr id="23" name="Grupo 22"/>
                <p:cNvGrpSpPr/>
                <p:nvPr/>
              </p:nvGrpSpPr>
              <p:grpSpPr>
                <a:xfrm>
                  <a:off x="7352534" y="3928850"/>
                  <a:ext cx="1890686" cy="2361758"/>
                  <a:chOff x="2908941" y="-263979"/>
                  <a:chExt cx="2326997" cy="3652105"/>
                </a:xfrm>
                <a:grpFill/>
              </p:grpSpPr>
              <p:sp>
                <p:nvSpPr>
                  <p:cNvPr id="24" name="Retângulo de cantos arredondados 23"/>
                  <p:cNvSpPr/>
                  <p:nvPr/>
                </p:nvSpPr>
                <p:spPr>
                  <a:xfrm>
                    <a:off x="3896537" y="863867"/>
                    <a:ext cx="1339401" cy="2524259"/>
                  </a:xfrm>
                  <a:prstGeom prst="roundRect">
                    <a:avLst/>
                  </a:prstGeom>
                  <a:grp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pt-BR" sz="1463"/>
                  </a:p>
                </p:txBody>
              </p:sp>
              <p:sp>
                <p:nvSpPr>
                  <p:cNvPr id="25" name="CaixaDeTexto 24"/>
                  <p:cNvSpPr txBox="1"/>
                  <p:nvPr/>
                </p:nvSpPr>
                <p:spPr>
                  <a:xfrm>
                    <a:off x="2908941" y="-263979"/>
                    <a:ext cx="1493949" cy="7229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400" b="1" dirty="0">
                        <a:solidFill>
                          <a:schemeClr val="bg1"/>
                        </a:solidFill>
                      </a:rPr>
                      <a:t>Israel Araújo</a:t>
                    </a:r>
                  </a:p>
                  <a:p>
                    <a:pPr lvl="0" algn="ctr"/>
                    <a:r>
                      <a:rPr lang="pt-BR" sz="975" b="1" dirty="0">
                        <a:solidFill>
                          <a:schemeClr val="bg1"/>
                        </a:solidFill>
                      </a:rPr>
                      <a:t>Brigadista</a:t>
                    </a:r>
                  </a:p>
                </p:txBody>
              </p:sp>
            </p:grpSp>
            <p:sp>
              <p:nvSpPr>
                <p:cNvPr id="28" name="CaixaDeTexto 27"/>
                <p:cNvSpPr txBox="1"/>
                <p:nvPr/>
              </p:nvSpPr>
              <p:spPr>
                <a:xfrm>
                  <a:off x="2878101" y="5659305"/>
                  <a:ext cx="1213834" cy="692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463" b="1" dirty="0">
                      <a:solidFill>
                        <a:schemeClr val="bg1"/>
                      </a:solidFill>
                    </a:rPr>
                    <a:t>Franciso Nailson</a:t>
                  </a:r>
                </a:p>
                <a:p>
                  <a:pPr lvl="0" algn="ctr"/>
                  <a:r>
                    <a:rPr lang="pt-BR" sz="975" b="1" dirty="0">
                      <a:solidFill>
                        <a:schemeClr val="bg1"/>
                      </a:solidFill>
                    </a:rPr>
                    <a:t> Brigadista</a:t>
                  </a:r>
                </a:p>
              </p:txBody>
            </p:sp>
            <p:sp>
              <p:nvSpPr>
                <p:cNvPr id="34" name="CaixaDeTexto 33"/>
                <p:cNvSpPr txBox="1"/>
                <p:nvPr/>
              </p:nvSpPr>
              <p:spPr>
                <a:xfrm>
                  <a:off x="5882234" y="3871443"/>
                  <a:ext cx="1213834" cy="4675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400" b="1" dirty="0">
                      <a:solidFill>
                        <a:schemeClr val="bg1"/>
                      </a:solidFill>
                    </a:rPr>
                    <a:t>André Luis</a:t>
                  </a:r>
                </a:p>
                <a:p>
                  <a:pPr lvl="0" algn="ctr"/>
                  <a:r>
                    <a:rPr lang="pt-BR" sz="975" b="1" dirty="0">
                      <a:solidFill>
                        <a:schemeClr val="bg1"/>
                      </a:solidFill>
                    </a:rPr>
                    <a:t> Brigadista</a:t>
                  </a:r>
                </a:p>
              </p:txBody>
            </p:sp>
            <p:sp>
              <p:nvSpPr>
                <p:cNvPr id="40" name="CaixaDeTexto 39"/>
                <p:cNvSpPr txBox="1"/>
                <p:nvPr/>
              </p:nvSpPr>
              <p:spPr>
                <a:xfrm>
                  <a:off x="8069282" y="5577802"/>
                  <a:ext cx="1213834" cy="692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463" b="1" dirty="0">
                      <a:solidFill>
                        <a:schemeClr val="bg1"/>
                      </a:solidFill>
                    </a:rPr>
                    <a:t>Lindemberg Martins </a:t>
                  </a:r>
                </a:p>
                <a:p>
                  <a:pPr lvl="0" algn="ctr"/>
                  <a:r>
                    <a:rPr lang="pt-BR" sz="975" b="1" dirty="0">
                      <a:solidFill>
                        <a:schemeClr val="bg1"/>
                      </a:solidFill>
                    </a:rPr>
                    <a:t>Brigadista</a:t>
                  </a:r>
                </a:p>
              </p:txBody>
            </p:sp>
          </p:grpSp>
          <p:sp>
            <p:nvSpPr>
              <p:cNvPr id="91" name="Retângulo de cantos arredondados 90"/>
              <p:cNvSpPr/>
              <p:nvPr/>
            </p:nvSpPr>
            <p:spPr>
              <a:xfrm>
                <a:off x="12911449" y="4594006"/>
                <a:ext cx="1088264" cy="1632398"/>
              </a:xfrm>
              <a:prstGeom prst="round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 sz="1463"/>
              </a:p>
            </p:txBody>
          </p:sp>
        </p:grpSp>
        <p:sp>
          <p:nvSpPr>
            <p:cNvPr id="121" name="CaixaDeTexto 120"/>
            <p:cNvSpPr txBox="1"/>
            <p:nvPr/>
          </p:nvSpPr>
          <p:spPr>
            <a:xfrm>
              <a:off x="10766669" y="7063755"/>
              <a:ext cx="1213834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463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Retângulo de cantos arredondados 163"/>
          <p:cNvSpPr/>
          <p:nvPr/>
        </p:nvSpPr>
        <p:spPr>
          <a:xfrm>
            <a:off x="10319377" y="2961636"/>
            <a:ext cx="1088264" cy="1729425"/>
          </a:xfrm>
          <a:prstGeom prst="roundRect">
            <a:avLst/>
          </a:prstGeo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463"/>
          </a:p>
        </p:txBody>
      </p:sp>
      <p:sp>
        <p:nvSpPr>
          <p:cNvPr id="167" name="CaixaDeTexto 166"/>
          <p:cNvSpPr txBox="1"/>
          <p:nvPr/>
        </p:nvSpPr>
        <p:spPr>
          <a:xfrm>
            <a:off x="10240339" y="3993234"/>
            <a:ext cx="126567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Laurence Pacheco</a:t>
            </a:r>
          </a:p>
          <a:p>
            <a:pPr algn="ctr"/>
            <a:r>
              <a:rPr lang="pt-BR" sz="1050" dirty="0">
                <a:solidFill>
                  <a:schemeClr val="bg1"/>
                </a:solidFill>
              </a:rPr>
              <a:t>Chefe da Brigada</a:t>
            </a:r>
          </a:p>
          <a:p>
            <a:pPr lvl="0" algn="ctr"/>
            <a:endParaRPr lang="pt-BR" sz="1100" b="1" dirty="0">
              <a:solidFill>
                <a:schemeClr val="bg1"/>
              </a:solidFill>
            </a:endParaRPr>
          </a:p>
        </p:txBody>
      </p:sp>
      <p:cxnSp>
        <p:nvCxnSpPr>
          <p:cNvPr id="178" name="Conector reto 112"/>
          <p:cNvCxnSpPr>
            <a:stCxn id="166" idx="0"/>
            <a:endCxn id="60" idx="2"/>
          </p:cNvCxnSpPr>
          <p:nvPr/>
        </p:nvCxnSpPr>
        <p:spPr>
          <a:xfrm flipV="1">
            <a:off x="10863509" y="2733495"/>
            <a:ext cx="4520" cy="228141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to 112"/>
          <p:cNvCxnSpPr/>
          <p:nvPr/>
        </p:nvCxnSpPr>
        <p:spPr>
          <a:xfrm>
            <a:off x="10892982" y="4641966"/>
            <a:ext cx="1" cy="341026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71" y="5307856"/>
            <a:ext cx="647797" cy="914598"/>
          </a:xfrm>
          <a:prstGeom prst="rect">
            <a:avLst/>
          </a:prstGeom>
        </p:spPr>
      </p:pic>
      <p:pic>
        <p:nvPicPr>
          <p:cNvPr id="227" name="Imagem 2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203" y="1233035"/>
            <a:ext cx="885860" cy="812533"/>
          </a:xfrm>
          <a:prstGeom prst="rect">
            <a:avLst/>
          </a:prstGeom>
        </p:spPr>
      </p:pic>
      <p:sp>
        <p:nvSpPr>
          <p:cNvPr id="164" name="Retângulo de cantos arredondados 163"/>
          <p:cNvSpPr/>
          <p:nvPr/>
        </p:nvSpPr>
        <p:spPr>
          <a:xfrm>
            <a:off x="13817013" y="5244890"/>
            <a:ext cx="1088264" cy="1632398"/>
          </a:xfrm>
          <a:prstGeom prst="roundRect">
            <a:avLst/>
          </a:prstGeo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463"/>
          </a:p>
        </p:txBody>
      </p:sp>
      <p:sp>
        <p:nvSpPr>
          <p:cNvPr id="174" name="CaixaDeTexto 173"/>
          <p:cNvSpPr txBox="1"/>
          <p:nvPr/>
        </p:nvSpPr>
        <p:spPr>
          <a:xfrm>
            <a:off x="13787849" y="6266027"/>
            <a:ext cx="1213834" cy="71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Lidiana Nascimento</a:t>
            </a:r>
          </a:p>
          <a:p>
            <a:pPr lvl="0" algn="ctr"/>
            <a:r>
              <a:rPr lang="pt-BR" sz="1100" b="1" dirty="0">
                <a:solidFill>
                  <a:schemeClr val="bg1"/>
                </a:solidFill>
              </a:rPr>
              <a:t>Brigadista</a:t>
            </a:r>
          </a:p>
        </p:txBody>
      </p:sp>
      <p:pic>
        <p:nvPicPr>
          <p:cNvPr id="248" name="Imagem 2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434" y="5386468"/>
            <a:ext cx="679828" cy="904928"/>
          </a:xfrm>
          <a:prstGeom prst="rect">
            <a:avLst/>
          </a:prstGeom>
        </p:spPr>
      </p:pic>
      <p:pic>
        <p:nvPicPr>
          <p:cNvPr id="252" name="Imagem 25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8"/>
          <a:stretch/>
        </p:blipFill>
        <p:spPr>
          <a:xfrm>
            <a:off x="12559712" y="5258086"/>
            <a:ext cx="743484" cy="1023726"/>
          </a:xfrm>
          <a:prstGeom prst="rect">
            <a:avLst/>
          </a:prstGeom>
        </p:spPr>
      </p:pic>
      <p:pic>
        <p:nvPicPr>
          <p:cNvPr id="255" name="Imagem 25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5" b="23768"/>
          <a:stretch/>
        </p:blipFill>
        <p:spPr>
          <a:xfrm>
            <a:off x="9015665" y="7170184"/>
            <a:ext cx="787394" cy="864208"/>
          </a:xfrm>
          <a:prstGeom prst="rect">
            <a:avLst/>
          </a:prstGeom>
        </p:spPr>
      </p:pic>
      <p:pic>
        <p:nvPicPr>
          <p:cNvPr id="49" name="Imagem 4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8" b="17145"/>
          <a:stretch/>
        </p:blipFill>
        <p:spPr>
          <a:xfrm>
            <a:off x="13212601" y="7127385"/>
            <a:ext cx="914465" cy="840209"/>
          </a:xfrm>
          <a:prstGeom prst="rect">
            <a:avLst/>
          </a:prstGeom>
        </p:spPr>
      </p:pic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6E097442-D927-78DB-0CFB-7B2D9BA439B6}"/>
              </a:ext>
            </a:extLst>
          </p:cNvPr>
          <p:cNvCxnSpPr/>
          <p:nvPr/>
        </p:nvCxnSpPr>
        <p:spPr>
          <a:xfrm>
            <a:off x="12123337" y="4950163"/>
            <a:ext cx="5001" cy="212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66"/>
          <p:cNvSpPr txBox="1"/>
          <p:nvPr/>
        </p:nvSpPr>
        <p:spPr>
          <a:xfrm>
            <a:off x="10280189" y="2113478"/>
            <a:ext cx="1213834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Rodrigo Moura</a:t>
            </a:r>
          </a:p>
          <a:p>
            <a:pPr algn="ctr"/>
            <a:r>
              <a:rPr lang="pt-BR" sz="1050" b="1" dirty="0">
                <a:solidFill>
                  <a:schemeClr val="bg1"/>
                </a:solidFill>
              </a:rPr>
              <a:t>Coordenador da</a:t>
            </a:r>
          </a:p>
          <a:p>
            <a:pPr lvl="0" algn="ctr"/>
            <a:r>
              <a:rPr lang="pt-BR" sz="1000" b="1" dirty="0">
                <a:solidFill>
                  <a:schemeClr val="bg1"/>
                </a:solidFill>
              </a:rPr>
              <a:t>Brigada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6" r="2542"/>
          <a:stretch/>
        </p:blipFill>
        <p:spPr>
          <a:xfrm>
            <a:off x="9812292" y="5284580"/>
            <a:ext cx="615479" cy="90254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6" r="4682" b="19805"/>
          <a:stretch/>
        </p:blipFill>
        <p:spPr>
          <a:xfrm>
            <a:off x="8270435" y="5260773"/>
            <a:ext cx="900617" cy="1010923"/>
          </a:xfrm>
          <a:prstGeom prst="rect">
            <a:avLst/>
          </a:prstGeom>
        </p:spPr>
      </p:pic>
      <p:pic>
        <p:nvPicPr>
          <p:cNvPr id="104" name="Imagem 10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170" y="3067896"/>
            <a:ext cx="887449" cy="890836"/>
          </a:xfrm>
          <a:prstGeom prst="rect">
            <a:avLst/>
          </a:prstGeom>
        </p:spPr>
      </p:pic>
      <p:cxnSp>
        <p:nvCxnSpPr>
          <p:cNvPr id="105" name="Conector reto 46">
            <a:extLst>
              <a:ext uri="{FF2B5EF4-FFF2-40B4-BE49-F238E27FC236}">
                <a16:creationId xmlns:a16="http://schemas.microsoft.com/office/drawing/2014/main" id="{6E097442-D927-78DB-0CFB-7B2D9BA439B6}"/>
              </a:ext>
            </a:extLst>
          </p:cNvPr>
          <p:cNvCxnSpPr/>
          <p:nvPr/>
        </p:nvCxnSpPr>
        <p:spPr>
          <a:xfrm>
            <a:off x="10724926" y="4981499"/>
            <a:ext cx="5001" cy="220562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tângulo de cantos arredondados 26">
            <a:extLst>
              <a:ext uri="{FF2B5EF4-FFF2-40B4-BE49-F238E27FC236}">
                <a16:creationId xmlns:a16="http://schemas.microsoft.com/office/drawing/2014/main" id="{4082C2FA-D0B3-E7F5-4ECD-3E77733A27AB}"/>
              </a:ext>
            </a:extLst>
          </p:cNvPr>
          <p:cNvSpPr/>
          <p:nvPr/>
        </p:nvSpPr>
        <p:spPr>
          <a:xfrm>
            <a:off x="10203926" y="7096064"/>
            <a:ext cx="1088264" cy="1632397"/>
          </a:xfrm>
          <a:prstGeom prst="roundRect">
            <a:avLst/>
          </a:prstGeo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463"/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DE8BDF8F-C0CA-A710-57D6-B4BFF3B2261C}"/>
              </a:ext>
            </a:extLst>
          </p:cNvPr>
          <p:cNvSpPr txBox="1"/>
          <p:nvPr/>
        </p:nvSpPr>
        <p:spPr>
          <a:xfrm>
            <a:off x="10164534" y="8051786"/>
            <a:ext cx="1213834" cy="69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63" b="1" dirty="0">
                <a:solidFill>
                  <a:schemeClr val="bg1"/>
                </a:solidFill>
              </a:rPr>
              <a:t>Francisco Nailson</a:t>
            </a:r>
          </a:p>
          <a:p>
            <a:pPr lvl="0" algn="ctr"/>
            <a:r>
              <a:rPr lang="pt-BR" sz="975" b="1" dirty="0">
                <a:solidFill>
                  <a:schemeClr val="bg1"/>
                </a:solidFill>
              </a:rPr>
              <a:t> Brigadista</a:t>
            </a:r>
          </a:p>
        </p:txBody>
      </p:sp>
      <p:pic>
        <p:nvPicPr>
          <p:cNvPr id="108" name="Imagem 107">
            <a:extLst>
              <a:ext uri="{FF2B5EF4-FFF2-40B4-BE49-F238E27FC236}">
                <a16:creationId xmlns:a16="http://schemas.microsoft.com/office/drawing/2014/main" id="{7C8A68B2-4A32-098B-1A58-6025EF62A59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959" y="7187120"/>
            <a:ext cx="859566" cy="906897"/>
          </a:xfrm>
          <a:prstGeom prst="rect">
            <a:avLst/>
          </a:prstGeom>
        </p:spPr>
      </p:pic>
      <p:sp>
        <p:nvSpPr>
          <p:cNvPr id="48" name="Retângulo de cantos arredondados 26">
            <a:extLst>
              <a:ext uri="{FF2B5EF4-FFF2-40B4-BE49-F238E27FC236}">
                <a16:creationId xmlns:a16="http://schemas.microsoft.com/office/drawing/2014/main" id="{4082C2FA-D0B3-E7F5-4ECD-3E77733A27AB}"/>
              </a:ext>
            </a:extLst>
          </p:cNvPr>
          <p:cNvSpPr/>
          <p:nvPr/>
        </p:nvSpPr>
        <p:spPr>
          <a:xfrm>
            <a:off x="11604241" y="7068708"/>
            <a:ext cx="1088264" cy="1632397"/>
          </a:xfrm>
          <a:prstGeom prst="roundRect">
            <a:avLst/>
          </a:prstGeom>
          <a:gradFill flip="none" rotWithShape="1">
            <a:gsLst>
              <a:gs pos="52000">
                <a:srgbClr val="C00000"/>
              </a:gs>
              <a:gs pos="0">
                <a:srgbClr val="FF0000"/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463"/>
          </a:p>
        </p:txBody>
      </p:sp>
      <p:pic>
        <p:nvPicPr>
          <p:cNvPr id="55" name="Imagem 5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6"/>
          <a:stretch/>
        </p:blipFill>
        <p:spPr>
          <a:xfrm>
            <a:off x="11736603" y="7121367"/>
            <a:ext cx="856423" cy="881832"/>
          </a:xfrm>
          <a:prstGeom prst="rect">
            <a:avLst/>
          </a:prstGeom>
        </p:spPr>
      </p:pic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DE8BDF8F-C0CA-A710-57D6-B4BFF3B2261C}"/>
              </a:ext>
            </a:extLst>
          </p:cNvPr>
          <p:cNvSpPr txBox="1"/>
          <p:nvPr/>
        </p:nvSpPr>
        <p:spPr>
          <a:xfrm>
            <a:off x="11589583" y="7992807"/>
            <a:ext cx="1213834" cy="69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63" b="1" dirty="0">
                <a:solidFill>
                  <a:schemeClr val="bg1"/>
                </a:solidFill>
              </a:rPr>
              <a:t>Zuleide Lopes</a:t>
            </a:r>
          </a:p>
          <a:p>
            <a:pPr lvl="0" algn="ctr"/>
            <a:r>
              <a:rPr lang="pt-BR" sz="975" b="1" dirty="0">
                <a:solidFill>
                  <a:schemeClr val="bg1"/>
                </a:solidFill>
              </a:rPr>
              <a:t> Brigadista</a:t>
            </a: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DE8BDF8F-C0CA-A710-57D6-B4BFF3B2261C}"/>
              </a:ext>
            </a:extLst>
          </p:cNvPr>
          <p:cNvSpPr txBox="1"/>
          <p:nvPr/>
        </p:nvSpPr>
        <p:spPr>
          <a:xfrm>
            <a:off x="13080521" y="8005749"/>
            <a:ext cx="1213834" cy="69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63" b="1" dirty="0">
                <a:solidFill>
                  <a:schemeClr val="bg1"/>
                </a:solidFill>
              </a:rPr>
              <a:t>Claudemir Silvestre</a:t>
            </a:r>
          </a:p>
          <a:p>
            <a:pPr lvl="0" algn="ctr"/>
            <a:r>
              <a:rPr lang="pt-BR" sz="975" b="1" dirty="0">
                <a:solidFill>
                  <a:schemeClr val="bg1"/>
                </a:solidFill>
              </a:rPr>
              <a:t> Brigadista</a:t>
            </a:r>
          </a:p>
        </p:txBody>
      </p:sp>
    </p:spTree>
    <p:extLst>
      <p:ext uri="{BB962C8B-B14F-4D97-AF65-F5344CB8AC3E}">
        <p14:creationId xmlns:p14="http://schemas.microsoft.com/office/powerpoint/2010/main" val="8732584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2419</TotalTime>
  <Words>61</Words>
  <Application>Microsoft Office PowerPoint</Application>
  <PresentationFormat>Personalizar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rodrigo moura</cp:lastModifiedBy>
  <cp:revision>72</cp:revision>
  <cp:lastPrinted>2025-07-01T14:31:27Z</cp:lastPrinted>
  <dcterms:created xsi:type="dcterms:W3CDTF">2022-09-23T01:26:33Z</dcterms:created>
  <dcterms:modified xsi:type="dcterms:W3CDTF">2025-08-25T19:59:03Z</dcterms:modified>
</cp:coreProperties>
</file>