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797675" cy="9929813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Bodoni" panose="02070603060706020303" pitchFamily="18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jiFJwtU893IbncBjGFTBqsdiNl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30" d="100"/>
          <a:sy n="130" d="100"/>
        </p:scale>
        <p:origin x="-1278" y="207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96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09721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4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177" y="-61012"/>
            <a:ext cx="6858000" cy="990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46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l="3728" t="89083" r="1868"/>
          <a:stretch/>
        </p:blipFill>
        <p:spPr>
          <a:xfrm>
            <a:off x="0" y="9353547"/>
            <a:ext cx="6858000" cy="552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87742"/>
          <a:stretch/>
        </p:blipFill>
        <p:spPr>
          <a:xfrm>
            <a:off x="0" y="-29549"/>
            <a:ext cx="6858000" cy="5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1651425" y="131731"/>
            <a:ext cx="3555150" cy="1115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2" b="0" i="0" u="none" strike="noStrike" cap="none" dirty="0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ORGANOGRAMA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2" b="0" i="0" u="none" strike="noStrike" cap="none" dirty="0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GESTÃO CIPA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2" b="0" i="0" u="none" strike="noStrike" cap="none" dirty="0" smtClean="0">
                <a:solidFill>
                  <a:schemeClr val="accent2"/>
                </a:solidFill>
                <a:latin typeface="Bodoni"/>
                <a:ea typeface="Bodoni"/>
                <a:cs typeface="Bodoni"/>
                <a:sym typeface="Bodoni"/>
              </a:rPr>
              <a:t>2025/2026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2" dirty="0" smtClean="0">
                <a:solidFill>
                  <a:schemeClr val="accent2"/>
                </a:solidFill>
                <a:latin typeface="Bodoni"/>
                <a:sym typeface="Bodoni"/>
              </a:rPr>
              <a:t>BARREIRAS</a:t>
            </a:r>
            <a:endParaRPr dirty="0"/>
          </a:p>
        </p:txBody>
      </p:sp>
      <p:sp>
        <p:nvSpPr>
          <p:cNvPr id="88" name="Google Shape;88;p1"/>
          <p:cNvSpPr txBox="1"/>
          <p:nvPr/>
        </p:nvSpPr>
        <p:spPr>
          <a:xfrm>
            <a:off x="0" y="1475185"/>
            <a:ext cx="6858000" cy="284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TITULARES INDICADOS</a:t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650547" y="1805193"/>
            <a:ext cx="798189" cy="106617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4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-2177" y="3492106"/>
            <a:ext cx="6858000" cy="28405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SUPLENTES INDICADOS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-2177" y="5405927"/>
            <a:ext cx="6858000" cy="284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TITULARES ELEITOS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0" y="7482048"/>
            <a:ext cx="6858000" cy="28405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46" b="0" i="0" u="none" strike="noStrike" cap="none">
                <a:solidFill>
                  <a:schemeClr val="lt1"/>
                </a:solidFill>
                <a:latin typeface="Bodoni"/>
                <a:ea typeface="Bodoni"/>
                <a:cs typeface="Bodoni"/>
                <a:sym typeface="Bodoni"/>
              </a:rPr>
              <a:t>SUPLENTES ELEITOS</a:t>
            </a:r>
            <a:endParaRPr/>
          </a:p>
        </p:txBody>
      </p:sp>
      <p:pic>
        <p:nvPicPr>
          <p:cNvPr id="95" name="Google Shape;95;p1" descr="Resultado de imagem para simbolo cipa vaza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7060" y="462008"/>
            <a:ext cx="931170" cy="931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1"/>
          <p:cNvGrpSpPr/>
          <p:nvPr/>
        </p:nvGrpSpPr>
        <p:grpSpPr>
          <a:xfrm>
            <a:off x="2275843" y="1795239"/>
            <a:ext cx="1140601" cy="1472271"/>
            <a:chOff x="130277" y="1873537"/>
            <a:chExt cx="1140601" cy="1472271"/>
          </a:xfrm>
        </p:grpSpPr>
        <p:sp>
          <p:nvSpPr>
            <p:cNvPr id="97" name="Google Shape;97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130277" y="2870077"/>
              <a:ext cx="1140601" cy="475731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46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LAURINDO CARDOSO</a:t>
              </a:r>
              <a:endParaRPr dirty="0"/>
            </a:p>
          </p:txBody>
        </p:sp>
      </p:grpSp>
      <p:grpSp>
        <p:nvGrpSpPr>
          <p:cNvPr id="99" name="Google Shape;99;p1"/>
          <p:cNvGrpSpPr/>
          <p:nvPr/>
        </p:nvGrpSpPr>
        <p:grpSpPr>
          <a:xfrm>
            <a:off x="3944486" y="1795239"/>
            <a:ext cx="1140601" cy="1649884"/>
            <a:chOff x="130277" y="1873537"/>
            <a:chExt cx="1140601" cy="1649884"/>
          </a:xfrm>
        </p:grpSpPr>
        <p:sp>
          <p:nvSpPr>
            <p:cNvPr id="100" name="Google Shape;100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"/>
            <p:cNvSpPr txBox="1"/>
            <p:nvPr/>
          </p:nvSpPr>
          <p:spPr>
            <a:xfrm>
              <a:off x="130277" y="2870077"/>
              <a:ext cx="1140601" cy="653344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GUILHERME SANTOS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46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pt-BR" sz="1246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r>
                <a:rPr lang="pt-BR" sz="1246" dirty="0" smtClean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ecretário</a:t>
              </a:r>
              <a:r>
                <a:rPr lang="pt-BR" sz="1246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dirty="0"/>
            </a:p>
          </p:txBody>
        </p:sp>
      </p:grpSp>
      <p:grpSp>
        <p:nvGrpSpPr>
          <p:cNvPr id="102" name="Google Shape;102;p1"/>
          <p:cNvGrpSpPr/>
          <p:nvPr/>
        </p:nvGrpSpPr>
        <p:grpSpPr>
          <a:xfrm>
            <a:off x="5441924" y="1788786"/>
            <a:ext cx="1140601" cy="1280552"/>
            <a:chOff x="130277" y="1873537"/>
            <a:chExt cx="1140601" cy="1280552"/>
          </a:xfrm>
        </p:grpSpPr>
        <p:sp>
          <p:nvSpPr>
            <p:cNvPr id="103" name="Google Shape;103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130277" y="2870077"/>
              <a:ext cx="1140601" cy="284012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46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YASMIM LIRA</a:t>
              </a:r>
              <a:endParaRPr dirty="0"/>
            </a:p>
          </p:txBody>
        </p:sp>
      </p:grpSp>
      <p:sp>
        <p:nvSpPr>
          <p:cNvPr id="109" name="Google Shape;109;p1"/>
          <p:cNvSpPr/>
          <p:nvPr/>
        </p:nvSpPr>
        <p:spPr>
          <a:xfrm>
            <a:off x="1610219" y="3815618"/>
            <a:ext cx="798189" cy="11192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4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1"/>
          <p:cNvGrpSpPr/>
          <p:nvPr/>
        </p:nvGrpSpPr>
        <p:grpSpPr>
          <a:xfrm>
            <a:off x="3044225" y="3829944"/>
            <a:ext cx="1311808" cy="1472330"/>
            <a:chOff x="130277" y="1873537"/>
            <a:chExt cx="1311808" cy="1472330"/>
          </a:xfrm>
        </p:grpSpPr>
        <p:sp>
          <p:nvSpPr>
            <p:cNvPr id="112" name="Google Shape;112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"/>
            <p:cNvSpPr txBox="1"/>
            <p:nvPr/>
          </p:nvSpPr>
          <p:spPr>
            <a:xfrm>
              <a:off x="130277" y="2853465"/>
              <a:ext cx="1311808" cy="492402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/>
              <a:r>
                <a:rPr lang="pt-BR" dirty="0">
                  <a:solidFill>
                    <a:schemeClr val="dk1"/>
                  </a:solidFill>
                  <a:latin typeface="Calibri"/>
                  <a:ea typeface="Calibri"/>
                  <a:cs typeface="Calibri"/>
                </a:rPr>
                <a:t>JÉSSICA ANJOS</a:t>
              </a:r>
            </a:p>
            <a:p>
              <a:pPr lvl="0" algn="ctr"/>
              <a:r>
                <a:rPr lang="pt-BR" sz="1100" dirty="0">
                  <a:solidFill>
                    <a:schemeClr val="dk1"/>
                  </a:solidFill>
                  <a:latin typeface="Calibri"/>
                  <a:ea typeface="Calibri"/>
                  <a:cs typeface="Calibri"/>
                </a:rPr>
                <a:t>(</a:t>
              </a:r>
              <a:r>
                <a:rPr lang="pt-BR" sz="1100" dirty="0">
                  <a:solidFill>
                    <a:srgbClr val="FF0000"/>
                  </a:solidFill>
                  <a:latin typeface="Calibri"/>
                  <a:ea typeface="Calibri"/>
                  <a:cs typeface="Calibri"/>
                </a:rPr>
                <a:t>Vice-secretária</a:t>
              </a:r>
              <a:r>
                <a:rPr lang="pt-BR" sz="1100" dirty="0">
                  <a:solidFill>
                    <a:schemeClr val="dk1"/>
                  </a:solidFill>
                  <a:latin typeface="Calibri"/>
                  <a:ea typeface="Calibri"/>
                  <a:cs typeface="Calibri"/>
                </a:rPr>
                <a:t>)</a:t>
              </a:r>
              <a:endParaRPr lang="pt-BR" sz="1100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17" name="Google Shape;117;p1"/>
          <p:cNvGrpSpPr/>
          <p:nvPr/>
        </p:nvGrpSpPr>
        <p:grpSpPr>
          <a:xfrm>
            <a:off x="4669523" y="3828792"/>
            <a:ext cx="1140601" cy="1503049"/>
            <a:chOff x="130277" y="1873537"/>
            <a:chExt cx="1140601" cy="1503049"/>
          </a:xfrm>
        </p:grpSpPr>
        <p:sp>
          <p:nvSpPr>
            <p:cNvPr id="118" name="Google Shape;118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"/>
            <p:cNvSpPr txBox="1"/>
            <p:nvPr/>
          </p:nvSpPr>
          <p:spPr>
            <a:xfrm>
              <a:off x="130277" y="2870077"/>
              <a:ext cx="1140601" cy="506509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346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</a:rPr>
                <a:t>MAYSON ONOFRE</a:t>
              </a:r>
              <a:endParaRPr sz="1346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23" name="Google Shape;123;p1"/>
          <p:cNvGrpSpPr/>
          <p:nvPr/>
        </p:nvGrpSpPr>
        <p:grpSpPr>
          <a:xfrm>
            <a:off x="307525" y="5738367"/>
            <a:ext cx="1140601" cy="1472271"/>
            <a:chOff x="130277" y="1873537"/>
            <a:chExt cx="1140601" cy="1472271"/>
          </a:xfrm>
        </p:grpSpPr>
        <p:sp>
          <p:nvSpPr>
            <p:cNvPr id="124" name="Google Shape;124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"/>
            <p:cNvSpPr txBox="1"/>
            <p:nvPr/>
          </p:nvSpPr>
          <p:spPr>
            <a:xfrm>
              <a:off x="130277" y="2870077"/>
              <a:ext cx="1140601" cy="475731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46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ADNILTON SILVA</a:t>
              </a:r>
              <a:endParaRPr dirty="0"/>
            </a:p>
          </p:txBody>
        </p:sp>
      </p:grpSp>
      <p:grpSp>
        <p:nvGrpSpPr>
          <p:cNvPr id="129" name="Google Shape;129;p1"/>
          <p:cNvGrpSpPr/>
          <p:nvPr/>
        </p:nvGrpSpPr>
        <p:grpSpPr>
          <a:xfrm>
            <a:off x="2309840" y="5715692"/>
            <a:ext cx="1140601" cy="1753191"/>
            <a:chOff x="130277" y="1873537"/>
            <a:chExt cx="1140601" cy="1609155"/>
          </a:xfrm>
        </p:grpSpPr>
        <p:sp>
          <p:nvSpPr>
            <p:cNvPr id="130" name="Google Shape;130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"/>
            <p:cNvSpPr txBox="1"/>
            <p:nvPr/>
          </p:nvSpPr>
          <p:spPr>
            <a:xfrm>
              <a:off x="130277" y="2870077"/>
              <a:ext cx="1140601" cy="612615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46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RENARA </a:t>
              </a:r>
              <a:r>
                <a:rPr lang="pt-BR" sz="1246" b="0" i="0" u="none" strike="noStrike" cap="none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XAVIER </a:t>
              </a:r>
              <a:r>
                <a:rPr lang="pt-BR" sz="1246" b="0" i="0" u="none" strike="noStrike" cap="none" smtClean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pt-BR" sz="1246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r>
                <a:rPr lang="pt-BR" sz="1246" b="0" i="0" u="none" strike="noStrike" cap="none" smtClean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ice-presidente</a:t>
              </a:r>
              <a:r>
                <a:rPr lang="pt-BR" sz="1246" b="0" i="0" u="none" strike="noStrike" cap="none" dirty="0" smtClean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2" name="Google Shape;132;p1"/>
          <p:cNvGrpSpPr/>
          <p:nvPr/>
        </p:nvGrpSpPr>
        <p:grpSpPr>
          <a:xfrm>
            <a:off x="3944486" y="5738367"/>
            <a:ext cx="1358250" cy="1546124"/>
            <a:chOff x="28577" y="1873537"/>
            <a:chExt cx="1358250" cy="1439447"/>
          </a:xfrm>
        </p:grpSpPr>
        <p:sp>
          <p:nvSpPr>
            <p:cNvPr id="133" name="Google Shape;133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"/>
            <p:cNvSpPr txBox="1"/>
            <p:nvPr/>
          </p:nvSpPr>
          <p:spPr>
            <a:xfrm>
              <a:off x="28577" y="2870077"/>
              <a:ext cx="1358250" cy="442907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46" dirty="0">
                  <a:solidFill>
                    <a:schemeClr val="dk1"/>
                  </a:solidFill>
                  <a:latin typeface="Calibri"/>
                  <a:ea typeface="Calibri"/>
                  <a:cs typeface="Calibri"/>
                </a:rPr>
                <a:t>SEBASTIÃO ALEXANDRE</a:t>
              </a:r>
              <a:endParaRPr sz="1246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35" name="Google Shape;135;p1"/>
          <p:cNvGrpSpPr/>
          <p:nvPr/>
        </p:nvGrpSpPr>
        <p:grpSpPr>
          <a:xfrm>
            <a:off x="5595670" y="5747547"/>
            <a:ext cx="1140601" cy="1539911"/>
            <a:chOff x="130277" y="1873537"/>
            <a:chExt cx="1140601" cy="1442033"/>
          </a:xfrm>
        </p:grpSpPr>
        <p:sp>
          <p:nvSpPr>
            <p:cNvPr id="136" name="Google Shape;136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"/>
            <p:cNvSpPr txBox="1"/>
            <p:nvPr/>
          </p:nvSpPr>
          <p:spPr>
            <a:xfrm>
              <a:off x="130277" y="2870077"/>
              <a:ext cx="1140601" cy="445493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pt-BR" sz="1246" dirty="0">
                  <a:solidFill>
                    <a:schemeClr val="dk1"/>
                  </a:solidFill>
                  <a:latin typeface="Calibri"/>
                  <a:ea typeface="Calibri"/>
                  <a:cs typeface="Calibri"/>
                </a:rPr>
                <a:t>LUCAS SANTOS</a:t>
              </a:r>
              <a:endParaRPr sz="1246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38" name="Google Shape;138;p1"/>
          <p:cNvGrpSpPr/>
          <p:nvPr/>
        </p:nvGrpSpPr>
        <p:grpSpPr>
          <a:xfrm>
            <a:off x="1275689" y="7813790"/>
            <a:ext cx="1140601" cy="1280552"/>
            <a:chOff x="130277" y="1873537"/>
            <a:chExt cx="1140601" cy="1280552"/>
          </a:xfrm>
        </p:grpSpPr>
        <p:sp>
          <p:nvSpPr>
            <p:cNvPr id="139" name="Google Shape;139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"/>
            <p:cNvSpPr txBox="1"/>
            <p:nvPr/>
          </p:nvSpPr>
          <p:spPr>
            <a:xfrm>
              <a:off x="130277" y="2870077"/>
              <a:ext cx="1140601" cy="284012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46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JOSE SANTOS</a:t>
              </a:r>
              <a:endParaRPr dirty="0"/>
            </a:p>
          </p:txBody>
        </p:sp>
      </p:grpSp>
      <p:grpSp>
        <p:nvGrpSpPr>
          <p:cNvPr id="147" name="Google Shape;147;p1"/>
          <p:cNvGrpSpPr/>
          <p:nvPr/>
        </p:nvGrpSpPr>
        <p:grpSpPr>
          <a:xfrm>
            <a:off x="3215432" y="7800479"/>
            <a:ext cx="1140601" cy="1472271"/>
            <a:chOff x="130277" y="1873537"/>
            <a:chExt cx="1140601" cy="1472271"/>
          </a:xfrm>
        </p:grpSpPr>
        <p:sp>
          <p:nvSpPr>
            <p:cNvPr id="148" name="Google Shape;148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"/>
            <p:cNvSpPr txBox="1"/>
            <p:nvPr/>
          </p:nvSpPr>
          <p:spPr>
            <a:xfrm>
              <a:off x="130277" y="2870077"/>
              <a:ext cx="1140601" cy="475731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46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JANDSON SANTOS</a:t>
              </a:r>
              <a:endParaRPr b="1" dirty="0"/>
            </a:p>
          </p:txBody>
        </p:sp>
      </p:grpSp>
      <p:grpSp>
        <p:nvGrpSpPr>
          <p:cNvPr id="150" name="Google Shape;150;p1"/>
          <p:cNvGrpSpPr/>
          <p:nvPr/>
        </p:nvGrpSpPr>
        <p:grpSpPr>
          <a:xfrm>
            <a:off x="4913882" y="7833546"/>
            <a:ext cx="1140601" cy="1472271"/>
            <a:chOff x="130277" y="1873537"/>
            <a:chExt cx="1140601" cy="1472271"/>
          </a:xfrm>
        </p:grpSpPr>
        <p:sp>
          <p:nvSpPr>
            <p:cNvPr id="151" name="Google Shape;151;p1"/>
            <p:cNvSpPr/>
            <p:nvPr/>
          </p:nvSpPr>
          <p:spPr>
            <a:xfrm>
              <a:off x="301484" y="1873537"/>
              <a:ext cx="798189" cy="111929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4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"/>
            <p:cNvSpPr txBox="1"/>
            <p:nvPr/>
          </p:nvSpPr>
          <p:spPr>
            <a:xfrm>
              <a:off x="130277" y="2870077"/>
              <a:ext cx="1140601" cy="475731"/>
            </a:xfrm>
            <a:prstGeom prst="rect">
              <a:avLst/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46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DIERIK SANTOS</a:t>
              </a:r>
              <a:endParaRPr dirty="0"/>
            </a:p>
          </p:txBody>
        </p:sp>
      </p:grpSp>
      <p:sp>
        <p:nvSpPr>
          <p:cNvPr id="153" name="Google Shape;153;p1"/>
          <p:cNvSpPr txBox="1"/>
          <p:nvPr/>
        </p:nvSpPr>
        <p:spPr>
          <a:xfrm>
            <a:off x="5685725" y="9261046"/>
            <a:ext cx="11406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Registro PR.24.151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Revisão: 00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Imagem 73"/>
          <p:cNvPicPr>
            <a:picLocks noChangeAspect="1"/>
          </p:cNvPicPr>
          <p:nvPr/>
        </p:nvPicPr>
        <p:blipFill rotWithShape="1">
          <a:blip r:embed="rId6"/>
          <a:srcRect t="-146" r="9015" b="5018"/>
          <a:stretch/>
        </p:blipFill>
        <p:spPr>
          <a:xfrm>
            <a:off x="4115693" y="1788126"/>
            <a:ext cx="798189" cy="997200"/>
          </a:xfrm>
          <a:prstGeom prst="rect">
            <a:avLst/>
          </a:prstGeom>
        </p:spPr>
      </p:pic>
      <p:pic>
        <p:nvPicPr>
          <p:cNvPr id="75" name="Imagem 74"/>
          <p:cNvPicPr>
            <a:picLocks noChangeAspect="1"/>
          </p:cNvPicPr>
          <p:nvPr/>
        </p:nvPicPr>
        <p:blipFill rotWithShape="1">
          <a:blip r:embed="rId7"/>
          <a:srcRect b="17839"/>
          <a:stretch/>
        </p:blipFill>
        <p:spPr>
          <a:xfrm>
            <a:off x="5593167" y="1788126"/>
            <a:ext cx="798188" cy="9972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8"/>
          <a:srcRect t="5877"/>
          <a:stretch/>
        </p:blipFill>
        <p:spPr>
          <a:xfrm>
            <a:off x="5766877" y="5747547"/>
            <a:ext cx="798189" cy="105388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9"/>
          <a:srcRect r="1828"/>
          <a:stretch/>
        </p:blipFill>
        <p:spPr>
          <a:xfrm>
            <a:off x="4835739" y="3815618"/>
            <a:ext cx="808167" cy="99296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52"/>
          <a:stretch/>
        </p:blipFill>
        <p:spPr bwMode="auto">
          <a:xfrm>
            <a:off x="5085087" y="7812512"/>
            <a:ext cx="798191" cy="101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609" y="7813790"/>
            <a:ext cx="818476" cy="9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048" y="5715692"/>
            <a:ext cx="798188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423" y="5747546"/>
            <a:ext cx="775433" cy="104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40" y="5738367"/>
            <a:ext cx="796349" cy="99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639" y="7800480"/>
            <a:ext cx="798187" cy="10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59"/>
          <a:stretch/>
        </p:blipFill>
        <p:spPr bwMode="auto">
          <a:xfrm>
            <a:off x="3215432" y="3832371"/>
            <a:ext cx="783583" cy="99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220" y="3814323"/>
            <a:ext cx="798188" cy="99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Google Shape;98;p1"/>
          <p:cNvSpPr txBox="1"/>
          <p:nvPr/>
        </p:nvSpPr>
        <p:spPr>
          <a:xfrm>
            <a:off x="469618" y="2880585"/>
            <a:ext cx="1140601" cy="468678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LARISSA LOPES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46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pt-BR" sz="1246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Presidente</a:t>
            </a:r>
            <a:r>
              <a:rPr lang="pt-BR" sz="1246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48" y="1805194"/>
            <a:ext cx="798188" cy="106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20"/>
          <a:stretch/>
        </p:blipFill>
        <p:spPr bwMode="auto">
          <a:xfrm>
            <a:off x="2447049" y="1788787"/>
            <a:ext cx="798189" cy="100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Google Shape;119;p1"/>
          <p:cNvSpPr txBox="1"/>
          <p:nvPr/>
        </p:nvSpPr>
        <p:spPr>
          <a:xfrm>
            <a:off x="1448736" y="4809872"/>
            <a:ext cx="1140601" cy="461624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pt-BR" sz="12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RODRIGO AMORIM</a:t>
            </a:r>
            <a:endParaRPr lang="pt-BR" sz="1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58</Words>
  <Application>Microsoft Office PowerPoint</Application>
  <PresentationFormat>Papel A4 (210 x 297 mm)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Bodoni</vt:lpstr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SINO</cp:lastModifiedBy>
  <cp:revision>20</cp:revision>
  <cp:lastPrinted>2025-01-13T10:27:07Z</cp:lastPrinted>
  <dcterms:created xsi:type="dcterms:W3CDTF">2021-02-17T19:37:21Z</dcterms:created>
  <dcterms:modified xsi:type="dcterms:W3CDTF">2025-01-13T10:27:09Z</dcterms:modified>
</cp:coreProperties>
</file>