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797675" cy="9929813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Bodoni" panose="020B0604020202020204" charset="0"/>
      <p:bold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jiFJwtU893IbncBjGFTBqsdiNl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1008" y="-18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customschemas.google.com/relationships/presentationmetadata" Target="meta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96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01201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5860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5271548" y="4581835"/>
            <a:ext cx="1131102" cy="56002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46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l="3728" t="89083" r="1868"/>
          <a:stretch/>
        </p:blipFill>
        <p:spPr>
          <a:xfrm>
            <a:off x="0" y="9353547"/>
            <a:ext cx="6858000" cy="552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87742"/>
          <a:stretch/>
        </p:blipFill>
        <p:spPr>
          <a:xfrm>
            <a:off x="0" y="-29549"/>
            <a:ext cx="6858000" cy="5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1651425" y="131731"/>
            <a:ext cx="3555150" cy="1115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2" b="0" i="0" u="none" strike="noStrike" cap="none" dirty="0">
                <a:solidFill>
                  <a:schemeClr val="accent2"/>
                </a:solidFill>
                <a:latin typeface="Bodoni"/>
                <a:ea typeface="Bodoni"/>
                <a:cs typeface="Bodoni"/>
                <a:sym typeface="Bodoni"/>
              </a:rPr>
              <a:t>ORGANOGRAMA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2" b="0" i="0" u="none" strike="noStrike" cap="none" dirty="0">
                <a:solidFill>
                  <a:schemeClr val="accent2"/>
                </a:solidFill>
                <a:latin typeface="Bodoni"/>
                <a:ea typeface="Bodoni"/>
                <a:cs typeface="Bodoni"/>
                <a:sym typeface="Bodoni"/>
              </a:rPr>
              <a:t>GESTÃO CIPA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2" b="0" i="0" u="none" strike="noStrike" cap="none" dirty="0" smtClean="0">
                <a:solidFill>
                  <a:schemeClr val="accent2"/>
                </a:solidFill>
                <a:latin typeface="Bodoni"/>
                <a:ea typeface="Bodoni"/>
                <a:cs typeface="Bodoni"/>
                <a:sym typeface="Bodoni"/>
              </a:rPr>
              <a:t>2025/2026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2" dirty="0" smtClean="0">
                <a:solidFill>
                  <a:schemeClr val="accent2"/>
                </a:solidFill>
                <a:latin typeface="Bodoni"/>
                <a:sym typeface="Bodoni"/>
              </a:rPr>
              <a:t>FEIRA DE SANTANA - BA</a:t>
            </a:r>
            <a:endParaRPr dirty="0"/>
          </a:p>
        </p:txBody>
      </p:sp>
      <p:sp>
        <p:nvSpPr>
          <p:cNvPr id="88" name="Google Shape;88;p1"/>
          <p:cNvSpPr txBox="1"/>
          <p:nvPr/>
        </p:nvSpPr>
        <p:spPr>
          <a:xfrm>
            <a:off x="0" y="1475185"/>
            <a:ext cx="6858000" cy="284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TITULARES INDICADOS</a:t>
            </a:r>
            <a:endParaRPr/>
          </a:p>
        </p:txBody>
      </p:sp>
      <p:grpSp>
        <p:nvGrpSpPr>
          <p:cNvPr id="89" name="Google Shape;89;p1"/>
          <p:cNvGrpSpPr/>
          <p:nvPr/>
        </p:nvGrpSpPr>
        <p:grpSpPr>
          <a:xfrm>
            <a:off x="151543" y="1759237"/>
            <a:ext cx="1140600" cy="1704386"/>
            <a:chOff x="130277" y="1873537"/>
            <a:chExt cx="1140600" cy="1704386"/>
          </a:xfrm>
        </p:grpSpPr>
        <p:sp>
          <p:nvSpPr>
            <p:cNvPr id="90" name="Google Shape;90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130277" y="2870077"/>
              <a:ext cx="1140600" cy="707846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Isahiane Santana da Silva e Souza Menezes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PRESIDENTE</a:t>
              </a:r>
              <a:endParaRPr sz="1000" dirty="0"/>
            </a:p>
          </p:txBody>
        </p:sp>
      </p:grpSp>
      <p:sp>
        <p:nvSpPr>
          <p:cNvPr id="92" name="Google Shape;92;p1"/>
          <p:cNvSpPr txBox="1"/>
          <p:nvPr/>
        </p:nvSpPr>
        <p:spPr>
          <a:xfrm>
            <a:off x="-2177" y="3492106"/>
            <a:ext cx="6858000" cy="28405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SUPLENTES INDICADOS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-2177" y="5405927"/>
            <a:ext cx="6858000" cy="284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TITULARES ELEITOS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0" y="7482048"/>
            <a:ext cx="6858000" cy="28405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SUPLENTES ELEITOS</a:t>
            </a:r>
            <a:endParaRPr/>
          </a:p>
        </p:txBody>
      </p:sp>
      <p:pic>
        <p:nvPicPr>
          <p:cNvPr id="95" name="Google Shape;95;p1" descr="Resultado de imagem para simbolo cipa vaz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7060" y="462008"/>
            <a:ext cx="931170" cy="931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1"/>
          <p:cNvGrpSpPr/>
          <p:nvPr/>
        </p:nvGrpSpPr>
        <p:grpSpPr>
          <a:xfrm>
            <a:off x="1539382" y="1753660"/>
            <a:ext cx="1140601" cy="1704386"/>
            <a:chOff x="130277" y="1873537"/>
            <a:chExt cx="1140601" cy="1704386"/>
          </a:xfrm>
        </p:grpSpPr>
        <p:sp>
          <p:nvSpPr>
            <p:cNvPr id="97" name="Google Shape;97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130277" y="2870077"/>
              <a:ext cx="1140601" cy="707846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HANNAH BHEATRIZ DE PAULA ALMEIDA DA SILVA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9" name="Google Shape;99;p1"/>
          <p:cNvGrpSpPr/>
          <p:nvPr/>
        </p:nvGrpSpPr>
        <p:grpSpPr>
          <a:xfrm>
            <a:off x="2902754" y="1753660"/>
            <a:ext cx="1140601" cy="1396609"/>
            <a:chOff x="130277" y="1873537"/>
            <a:chExt cx="1140601" cy="1396609"/>
          </a:xfrm>
        </p:grpSpPr>
        <p:sp>
          <p:nvSpPr>
            <p:cNvPr id="100" name="Google Shape;100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"/>
            <p:cNvSpPr txBox="1"/>
            <p:nvPr/>
          </p:nvSpPr>
          <p:spPr>
            <a:xfrm>
              <a:off x="130277" y="2870077"/>
              <a:ext cx="1140601" cy="40006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LUCAS SALES CORDEIRO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2" name="Google Shape;102;p1"/>
          <p:cNvGrpSpPr/>
          <p:nvPr/>
        </p:nvGrpSpPr>
        <p:grpSpPr>
          <a:xfrm>
            <a:off x="4276755" y="1753660"/>
            <a:ext cx="1140601" cy="1396609"/>
            <a:chOff x="130277" y="1873537"/>
            <a:chExt cx="1140601" cy="1396609"/>
          </a:xfrm>
        </p:grpSpPr>
        <p:sp>
          <p:nvSpPr>
            <p:cNvPr id="103" name="Google Shape;103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130277" y="2870077"/>
              <a:ext cx="1140601" cy="40006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JOABE DA SILVA PEREIRA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8" name="Google Shape;108;p1"/>
          <p:cNvGrpSpPr/>
          <p:nvPr/>
        </p:nvGrpSpPr>
        <p:grpSpPr>
          <a:xfrm>
            <a:off x="151543" y="3784429"/>
            <a:ext cx="1140601" cy="1396609"/>
            <a:chOff x="130277" y="1873537"/>
            <a:chExt cx="1140601" cy="1396609"/>
          </a:xfrm>
        </p:grpSpPr>
        <p:sp>
          <p:nvSpPr>
            <p:cNvPr id="109" name="Google Shape;109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"/>
            <p:cNvSpPr txBox="1"/>
            <p:nvPr/>
          </p:nvSpPr>
          <p:spPr>
            <a:xfrm>
              <a:off x="130277" y="2870077"/>
              <a:ext cx="1140601" cy="40006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FLAVIO MOTA MOURA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1" name="Google Shape;111;p1"/>
          <p:cNvGrpSpPr/>
          <p:nvPr/>
        </p:nvGrpSpPr>
        <p:grpSpPr>
          <a:xfrm>
            <a:off x="1539382" y="3778852"/>
            <a:ext cx="1140601" cy="1396609"/>
            <a:chOff x="130277" y="1873537"/>
            <a:chExt cx="1140601" cy="1396609"/>
          </a:xfrm>
        </p:grpSpPr>
        <p:sp>
          <p:nvSpPr>
            <p:cNvPr id="112" name="Google Shape;112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"/>
            <p:cNvSpPr txBox="1"/>
            <p:nvPr/>
          </p:nvSpPr>
          <p:spPr>
            <a:xfrm>
              <a:off x="130277" y="2870077"/>
              <a:ext cx="1140601" cy="40006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FLORENÇO SOUZA DOS SANTOS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4" name="Google Shape;114;p1"/>
          <p:cNvGrpSpPr/>
          <p:nvPr/>
        </p:nvGrpSpPr>
        <p:grpSpPr>
          <a:xfrm>
            <a:off x="2971399" y="3753572"/>
            <a:ext cx="1140601" cy="1396609"/>
            <a:chOff x="130277" y="1873537"/>
            <a:chExt cx="1140601" cy="1396609"/>
          </a:xfrm>
        </p:grpSpPr>
        <p:sp>
          <p:nvSpPr>
            <p:cNvPr id="115" name="Google Shape;115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"/>
            <p:cNvSpPr txBox="1"/>
            <p:nvPr/>
          </p:nvSpPr>
          <p:spPr>
            <a:xfrm>
              <a:off x="130277" y="2870077"/>
              <a:ext cx="1140601" cy="40006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JACIARA GONZABA VIEIRA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3" name="Google Shape;123;p1"/>
          <p:cNvGrpSpPr/>
          <p:nvPr/>
        </p:nvGrpSpPr>
        <p:grpSpPr>
          <a:xfrm>
            <a:off x="151543" y="5689979"/>
            <a:ext cx="1140601" cy="1550497"/>
            <a:chOff x="130277" y="1873537"/>
            <a:chExt cx="1140601" cy="1550497"/>
          </a:xfrm>
        </p:grpSpPr>
        <p:sp>
          <p:nvSpPr>
            <p:cNvPr id="124" name="Google Shape;124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"/>
            <p:cNvSpPr txBox="1"/>
            <p:nvPr/>
          </p:nvSpPr>
          <p:spPr>
            <a:xfrm>
              <a:off x="130277" y="2870077"/>
              <a:ext cx="1140601" cy="553957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CLEIDINEIA LIMA COSTA </a:t>
              </a:r>
              <a:r>
                <a:rPr lang="pt-BR" sz="1000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000"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VICE-PRESIDENTE</a:t>
              </a:r>
              <a:endParaRPr dirty="0"/>
            </a:p>
          </p:txBody>
        </p:sp>
      </p:grpSp>
      <p:grpSp>
        <p:nvGrpSpPr>
          <p:cNvPr id="126" name="Google Shape;126;p1"/>
          <p:cNvGrpSpPr/>
          <p:nvPr/>
        </p:nvGrpSpPr>
        <p:grpSpPr>
          <a:xfrm>
            <a:off x="1539382" y="5684402"/>
            <a:ext cx="1140601" cy="1396609"/>
            <a:chOff x="130277" y="1873537"/>
            <a:chExt cx="1140601" cy="1396609"/>
          </a:xfrm>
        </p:grpSpPr>
        <p:sp>
          <p:nvSpPr>
            <p:cNvPr id="127" name="Google Shape;127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"/>
            <p:cNvSpPr txBox="1"/>
            <p:nvPr/>
          </p:nvSpPr>
          <p:spPr>
            <a:xfrm>
              <a:off x="130277" y="2870077"/>
              <a:ext cx="1140601" cy="40006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ADRIANO DA SILVA CARNEIRO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9" name="Google Shape;129;p1"/>
          <p:cNvGrpSpPr/>
          <p:nvPr/>
        </p:nvGrpSpPr>
        <p:grpSpPr>
          <a:xfrm>
            <a:off x="2902754" y="5684402"/>
            <a:ext cx="1140601" cy="1396609"/>
            <a:chOff x="130277" y="1873537"/>
            <a:chExt cx="1140601" cy="1396609"/>
          </a:xfrm>
        </p:grpSpPr>
        <p:sp>
          <p:nvSpPr>
            <p:cNvPr id="130" name="Google Shape;130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"/>
            <p:cNvSpPr txBox="1"/>
            <p:nvPr/>
          </p:nvSpPr>
          <p:spPr>
            <a:xfrm>
              <a:off x="130277" y="2870077"/>
              <a:ext cx="1140601" cy="40006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ALBERVAM DE JESUS PEREIRA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2" name="Google Shape;132;p1"/>
          <p:cNvGrpSpPr/>
          <p:nvPr/>
        </p:nvGrpSpPr>
        <p:grpSpPr>
          <a:xfrm>
            <a:off x="4276755" y="5684402"/>
            <a:ext cx="1140601" cy="1396609"/>
            <a:chOff x="130277" y="1873537"/>
            <a:chExt cx="1140601" cy="1396609"/>
          </a:xfrm>
        </p:grpSpPr>
        <p:sp>
          <p:nvSpPr>
            <p:cNvPr id="133" name="Google Shape;133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"/>
            <p:cNvSpPr txBox="1"/>
            <p:nvPr/>
          </p:nvSpPr>
          <p:spPr>
            <a:xfrm>
              <a:off x="130277" y="2870077"/>
              <a:ext cx="1140601" cy="40006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EDSON ARAUJO SANTOS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8" name="Google Shape;138;p1"/>
          <p:cNvGrpSpPr/>
          <p:nvPr/>
        </p:nvGrpSpPr>
        <p:grpSpPr>
          <a:xfrm>
            <a:off x="151543" y="7763755"/>
            <a:ext cx="1140601" cy="1550497"/>
            <a:chOff x="130277" y="1873537"/>
            <a:chExt cx="1140601" cy="1550497"/>
          </a:xfrm>
        </p:grpSpPr>
        <p:sp>
          <p:nvSpPr>
            <p:cNvPr id="139" name="Google Shape;139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"/>
            <p:cNvSpPr txBox="1"/>
            <p:nvPr/>
          </p:nvSpPr>
          <p:spPr>
            <a:xfrm>
              <a:off x="130277" y="2870077"/>
              <a:ext cx="1140601" cy="553957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PRISCILA VIANA FIGUEIREDO SANTOS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1" name="Google Shape;141;p1"/>
          <p:cNvGrpSpPr/>
          <p:nvPr/>
        </p:nvGrpSpPr>
        <p:grpSpPr>
          <a:xfrm>
            <a:off x="1515251" y="7746142"/>
            <a:ext cx="1140601" cy="1527007"/>
            <a:chOff x="130277" y="1873537"/>
            <a:chExt cx="1140601" cy="1527007"/>
          </a:xfrm>
        </p:grpSpPr>
        <p:sp>
          <p:nvSpPr>
            <p:cNvPr id="142" name="Google Shape;142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"/>
            <p:cNvSpPr txBox="1"/>
            <p:nvPr/>
          </p:nvSpPr>
          <p:spPr>
            <a:xfrm>
              <a:off x="130277" y="3000475"/>
              <a:ext cx="1140601" cy="40006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KAIO RIOS DA SILVA CABRAL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3" name="Google Shape;153;p1"/>
          <p:cNvSpPr txBox="1"/>
          <p:nvPr/>
        </p:nvSpPr>
        <p:spPr>
          <a:xfrm>
            <a:off x="5685725" y="9261046"/>
            <a:ext cx="114060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Registro PR.24.151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Revisão: 00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00" y="5690618"/>
            <a:ext cx="819689" cy="967049"/>
          </a:xfrm>
          <a:prstGeom prst="rect">
            <a:avLst/>
          </a:prstGeom>
        </p:spPr>
      </p:pic>
      <p:pic>
        <p:nvPicPr>
          <p:cNvPr id="1034" name="Picture 10" descr="https://media-for1-1.cdn.whatsapp.net/v/t61.24694-24/427385258_1111362456959004_1432439678412702758_n.jpg?ccb=11-4&amp;oh=01_AdRrA9qf25v1F_z2v6e8WT730CYDnmvWKl3kzKuVGETYzw&amp;oe=660B2EBC&amp;_nc_sid=e6ed6c&amp;_nc_cat=10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48" y="7754143"/>
            <a:ext cx="833058" cy="98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42" y="5660851"/>
            <a:ext cx="885412" cy="1008297"/>
          </a:xfrm>
          <a:prstGeom prst="rect">
            <a:avLst/>
          </a:prstGeom>
        </p:spPr>
      </p:pic>
      <p:pic>
        <p:nvPicPr>
          <p:cNvPr id="64" name="Picture 6" descr="https://media-for1-1.cdn.whatsapp.net/v/t61.24694-24/425375048_2612037542290446_6900235483546768576_n.jpg?ccb=11-4&amp;oh=01_AdQIMf56FAKdS9l6URk8JCbyAGT7UZ-L0Da5Uyrf0ASSJg&amp;oe=660B1D74&amp;_nc_sid=e6ed6c&amp;_nc_cat=1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53" y="1739112"/>
            <a:ext cx="812828" cy="98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Google Shape;141;p1"/>
          <p:cNvGrpSpPr/>
          <p:nvPr/>
        </p:nvGrpSpPr>
        <p:grpSpPr>
          <a:xfrm>
            <a:off x="3007686" y="7763755"/>
            <a:ext cx="1140601" cy="1680895"/>
            <a:chOff x="130277" y="1873537"/>
            <a:chExt cx="1140601" cy="1680895"/>
          </a:xfrm>
        </p:grpSpPr>
        <p:sp>
          <p:nvSpPr>
            <p:cNvPr id="66" name="Google Shape;142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43;p1"/>
            <p:cNvSpPr txBox="1"/>
            <p:nvPr/>
          </p:nvSpPr>
          <p:spPr>
            <a:xfrm>
              <a:off x="130277" y="3000475"/>
              <a:ext cx="1140601" cy="553957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GERUZA DE OLIVEIRA SANTANA </a:t>
              </a:r>
              <a:endParaRPr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8" name="Imagem 6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926" y="7764495"/>
            <a:ext cx="810816" cy="1108585"/>
          </a:xfrm>
          <a:prstGeom prst="rect">
            <a:avLst/>
          </a:prstGeom>
        </p:spPr>
      </p:pic>
      <p:pic>
        <p:nvPicPr>
          <p:cNvPr id="69" name="Imagem 6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961" y="1724599"/>
            <a:ext cx="804173" cy="104593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604" y="3770310"/>
            <a:ext cx="912168" cy="979163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624" y="5689689"/>
            <a:ext cx="827526" cy="980334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45" y="3800925"/>
            <a:ext cx="825061" cy="97940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800" y="1759237"/>
            <a:ext cx="809748" cy="98269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750" y="1759875"/>
            <a:ext cx="872869" cy="100051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20" y="3783797"/>
            <a:ext cx="858684" cy="99095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923" y="5681584"/>
            <a:ext cx="820037" cy="99018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00" y="7746142"/>
            <a:ext cx="829978" cy="11192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82</Words>
  <Application>Microsoft Office PowerPoint</Application>
  <PresentationFormat>Papel A4 (210x297 mm)</PresentationFormat>
  <Paragraphs>26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Calibri</vt:lpstr>
      <vt:lpstr>Bodoni</vt:lpstr>
      <vt:lpstr>Arial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ISAHIANE SANTANA</cp:lastModifiedBy>
  <cp:revision>11</cp:revision>
  <cp:lastPrinted>2025-03-18T13:35:17Z</cp:lastPrinted>
  <dcterms:created xsi:type="dcterms:W3CDTF">2021-02-17T19:37:21Z</dcterms:created>
  <dcterms:modified xsi:type="dcterms:W3CDTF">2025-03-18T13:35:29Z</dcterms:modified>
</cp:coreProperties>
</file>