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797675" cy="9929813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Bodoni" panose="020B060402020202020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" roundtripDataSignature="AMtx7miWbT+82h+sfLWxxfWgTPfVbfrv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233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4538"/>
            <a:ext cx="2579687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6661"/>
            <a:ext cx="5438140" cy="4468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9857601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:notes"/>
          <p:cNvSpPr txBox="1">
            <a:spLocks noGrp="1"/>
          </p:cNvSpPr>
          <p:nvPr>
            <p:ph type="body" idx="1"/>
          </p:nvPr>
        </p:nvSpPr>
        <p:spPr>
          <a:xfrm>
            <a:off x="679768" y="4716661"/>
            <a:ext cx="5438140" cy="4468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6" name="Google Shape;7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4538"/>
            <a:ext cx="2578100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15327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1"/>
          <p:cNvSpPr>
            <a:spLocks noGrp="1"/>
          </p:cNvSpPr>
          <p:nvPr>
            <p:ph type="pic" idx="2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5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 rot="5400000">
            <a:off x="1449696" y="3985464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-1550679" y="2549570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"/>
          <p:cNvSpPr/>
          <p:nvPr/>
        </p:nvSpPr>
        <p:spPr>
          <a:xfrm>
            <a:off x="10945" y="-3261"/>
            <a:ext cx="6858000" cy="9906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6"/>
              <a:buFont typeface="Arial"/>
              <a:buNone/>
            </a:pPr>
            <a:endParaRPr sz="1246" b="0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" name="Google Shape;79;p1"/>
          <p:cNvPicPr preferRelativeResize="0"/>
          <p:nvPr/>
        </p:nvPicPr>
        <p:blipFill rotWithShape="1">
          <a:blip r:embed="rId3">
            <a:alphaModFix/>
          </a:blip>
          <a:srcRect l="3728" t="89083" r="1868"/>
          <a:stretch/>
        </p:blipFill>
        <p:spPr>
          <a:xfrm>
            <a:off x="0" y="9353547"/>
            <a:ext cx="6858000" cy="552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"/>
          <p:cNvPicPr preferRelativeResize="0"/>
          <p:nvPr/>
        </p:nvPicPr>
        <p:blipFill rotWithShape="1">
          <a:blip r:embed="rId4">
            <a:alphaModFix/>
          </a:blip>
          <a:srcRect b="87742"/>
          <a:stretch/>
        </p:blipFill>
        <p:spPr>
          <a:xfrm>
            <a:off x="-5793" y="28801"/>
            <a:ext cx="6858001" cy="582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"/>
          <p:cNvSpPr txBox="1"/>
          <p:nvPr/>
        </p:nvSpPr>
        <p:spPr>
          <a:xfrm>
            <a:off x="1651425" y="131731"/>
            <a:ext cx="3555150" cy="1115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62"/>
              <a:buFont typeface="Arial"/>
              <a:buNone/>
            </a:pPr>
            <a:r>
              <a:rPr lang="pt-BR" sz="1662" b="0" i="0" u="none" strike="noStrike" cap="none">
                <a:solidFill>
                  <a:schemeClr val="accent2"/>
                </a:solidFill>
                <a:latin typeface="Bodoni"/>
                <a:ea typeface="Bodoni"/>
                <a:cs typeface="Bodoni"/>
                <a:sym typeface="Bodoni"/>
              </a:rPr>
              <a:t>ORGANOGRAMA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62"/>
              <a:buFont typeface="Arial"/>
              <a:buNone/>
            </a:pPr>
            <a:r>
              <a:rPr lang="pt-BR" sz="1662" b="0" i="0" u="none" strike="noStrike" cap="none">
                <a:solidFill>
                  <a:schemeClr val="accent2"/>
                </a:solidFill>
                <a:latin typeface="Bodoni"/>
                <a:ea typeface="Bodoni"/>
                <a:cs typeface="Bodoni"/>
                <a:sym typeface="Bodoni"/>
              </a:rPr>
              <a:t>GESTÃO CIPAA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62"/>
              <a:buFont typeface="Arial"/>
              <a:buNone/>
            </a:pPr>
            <a:r>
              <a:rPr lang="pt-BR" sz="1662" b="0" i="0" u="none" strike="noStrike" cap="none">
                <a:solidFill>
                  <a:schemeClr val="accent2"/>
                </a:solidFill>
                <a:latin typeface="Bodoni"/>
                <a:ea typeface="Bodoni"/>
                <a:cs typeface="Bodoni"/>
                <a:sym typeface="Bodoni"/>
              </a:rPr>
              <a:t>2025/2026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62"/>
              <a:buFont typeface="Arial"/>
              <a:buNone/>
            </a:pPr>
            <a:r>
              <a:rPr lang="pt-BR" sz="1662" b="0" i="0" u="none" strike="noStrike" cap="none">
                <a:solidFill>
                  <a:schemeClr val="accent2"/>
                </a:solidFill>
                <a:latin typeface="Bodoni"/>
                <a:ea typeface="Bodoni"/>
                <a:cs typeface="Bodoni"/>
                <a:sym typeface="Bodoni"/>
              </a:rPr>
              <a:t>IRECE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"/>
          <p:cNvSpPr txBox="1"/>
          <p:nvPr/>
        </p:nvSpPr>
        <p:spPr>
          <a:xfrm>
            <a:off x="0" y="1475185"/>
            <a:ext cx="6858000" cy="284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6"/>
              <a:buFont typeface="Arial"/>
              <a:buNone/>
            </a:pPr>
            <a:r>
              <a:rPr lang="pt-BR" sz="1246" b="0" i="0" u="none" strike="noStrike" cap="none">
                <a:solidFill>
                  <a:schemeClr val="lt1"/>
                </a:solidFill>
                <a:latin typeface="Bodoni"/>
                <a:ea typeface="Bodoni"/>
                <a:cs typeface="Bodoni"/>
                <a:sym typeface="Bodoni"/>
              </a:rPr>
              <a:t>TITULARES INDICADOS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"/>
          <p:cNvSpPr txBox="1"/>
          <p:nvPr/>
        </p:nvSpPr>
        <p:spPr>
          <a:xfrm>
            <a:off x="11964" y="3516293"/>
            <a:ext cx="6858000" cy="284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6"/>
              <a:buFont typeface="Arial"/>
              <a:buNone/>
            </a:pPr>
            <a:r>
              <a:rPr lang="pt-BR" sz="1246" b="0" i="0" u="none" strike="noStrike" cap="none">
                <a:solidFill>
                  <a:schemeClr val="lt1"/>
                </a:solidFill>
                <a:latin typeface="Bodoni"/>
                <a:ea typeface="Bodoni"/>
                <a:cs typeface="Bodoni"/>
                <a:sym typeface="Bodoni"/>
              </a:rPr>
              <a:t>SUPLENTES INDICADOS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"/>
          <p:cNvSpPr txBox="1"/>
          <p:nvPr/>
        </p:nvSpPr>
        <p:spPr>
          <a:xfrm>
            <a:off x="-2177" y="5405927"/>
            <a:ext cx="6858000" cy="284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6"/>
              <a:buFont typeface="Arial"/>
              <a:buNone/>
            </a:pPr>
            <a:r>
              <a:rPr lang="pt-BR" sz="1246" b="0" i="0" u="none" strike="noStrike" cap="none">
                <a:solidFill>
                  <a:schemeClr val="lt1"/>
                </a:solidFill>
                <a:latin typeface="Bodoni"/>
                <a:ea typeface="Bodoni"/>
                <a:cs typeface="Bodoni"/>
                <a:sym typeface="Bodoni"/>
              </a:rPr>
              <a:t>TITULARES ELEITOS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0" y="7482048"/>
            <a:ext cx="6858000" cy="28405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6"/>
              <a:buFont typeface="Arial"/>
              <a:buNone/>
            </a:pPr>
            <a:r>
              <a:rPr lang="pt-BR" sz="1246" b="0" i="0" u="none" strike="noStrike" cap="none" dirty="0">
                <a:solidFill>
                  <a:schemeClr val="lt1"/>
                </a:solidFill>
                <a:latin typeface="Bodoni"/>
                <a:ea typeface="Bodoni"/>
                <a:cs typeface="Bodoni"/>
                <a:sym typeface="Bodoni"/>
              </a:rPr>
              <a:t>SUPLENTES ELEITOS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97060" y="540326"/>
            <a:ext cx="931170" cy="918917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7" name="Google Shape;87;p1"/>
          <p:cNvGrpSpPr/>
          <p:nvPr/>
        </p:nvGrpSpPr>
        <p:grpSpPr>
          <a:xfrm>
            <a:off x="861914" y="3833586"/>
            <a:ext cx="1445700" cy="1517531"/>
            <a:chOff x="-1262442" y="1855150"/>
            <a:chExt cx="1445700" cy="1517531"/>
          </a:xfrm>
        </p:grpSpPr>
        <p:sp>
          <p:nvSpPr>
            <p:cNvPr id="88" name="Google Shape;88;p1"/>
            <p:cNvSpPr/>
            <p:nvPr/>
          </p:nvSpPr>
          <p:spPr>
            <a:xfrm>
              <a:off x="-1009828" y="1855150"/>
              <a:ext cx="798300" cy="111930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46"/>
                <a:buFont typeface="Arial"/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"/>
            <p:cNvSpPr txBox="1"/>
            <p:nvPr/>
          </p:nvSpPr>
          <p:spPr>
            <a:xfrm>
              <a:off x="-1262442" y="2896881"/>
              <a:ext cx="1445700" cy="475800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46"/>
                <a:buFont typeface="Arial"/>
                <a:buNone/>
              </a:pPr>
              <a:r>
                <a:rPr lang="pt-BR" sz="1246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MANOEL GIVALDO DOS SANTOS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0" name="Google Shape;90;p1"/>
          <p:cNvGrpSpPr/>
          <p:nvPr/>
        </p:nvGrpSpPr>
        <p:grpSpPr>
          <a:xfrm>
            <a:off x="3186806" y="3856218"/>
            <a:ext cx="1140601" cy="1472271"/>
            <a:chOff x="130277" y="1873537"/>
            <a:chExt cx="1140601" cy="1472271"/>
          </a:xfrm>
        </p:grpSpPr>
        <p:sp>
          <p:nvSpPr>
            <p:cNvPr id="91" name="Google Shape;91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46"/>
                <a:buFont typeface="Arial"/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"/>
            <p:cNvSpPr txBox="1"/>
            <p:nvPr/>
          </p:nvSpPr>
          <p:spPr>
            <a:xfrm>
              <a:off x="130277" y="2870077"/>
              <a:ext cx="1140601" cy="475731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46"/>
                <a:buFont typeface="Arial"/>
                <a:buNone/>
              </a:pPr>
              <a:r>
                <a:rPr lang="pt-BR" sz="1246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RAUL DOS SANTOS SILVA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3" name="Google Shape;93;p1"/>
          <p:cNvGrpSpPr/>
          <p:nvPr/>
        </p:nvGrpSpPr>
        <p:grpSpPr>
          <a:xfrm>
            <a:off x="450483" y="5688368"/>
            <a:ext cx="1140601" cy="1744723"/>
            <a:chOff x="130277" y="1873537"/>
            <a:chExt cx="1140601" cy="1744723"/>
          </a:xfrm>
        </p:grpSpPr>
        <p:sp>
          <p:nvSpPr>
            <p:cNvPr id="94" name="Google Shape;94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46"/>
                <a:buFont typeface="Arial"/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"/>
            <p:cNvSpPr txBox="1"/>
            <p:nvPr/>
          </p:nvSpPr>
          <p:spPr>
            <a:xfrm>
              <a:off x="130277" y="2796922"/>
              <a:ext cx="1140601" cy="821338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>
                <a:buSzPts val="1246"/>
              </a:pPr>
              <a:r>
                <a:rPr lang="pt-BR" sz="1246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ANDRE LUIZ PINTO ALMEIDA</a:t>
              </a:r>
              <a:endParaRPr lang="pt-BR" dirty="0"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46"/>
                <a:buFont typeface="Arial"/>
                <a:buNone/>
              </a:pPr>
              <a:r>
                <a:rPr lang="pt-BR" sz="1000" b="1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VICE-PRESIDENTE</a:t>
              </a:r>
              <a:endParaRPr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6" name="Google Shape;96;p1"/>
          <p:cNvGrpSpPr/>
          <p:nvPr/>
        </p:nvGrpSpPr>
        <p:grpSpPr>
          <a:xfrm>
            <a:off x="1998546" y="5689979"/>
            <a:ext cx="1140601" cy="1472271"/>
            <a:chOff x="130277" y="1873537"/>
            <a:chExt cx="1140601" cy="1472271"/>
          </a:xfrm>
        </p:grpSpPr>
        <p:sp>
          <p:nvSpPr>
            <p:cNvPr id="97" name="Google Shape;97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46"/>
                <a:buFont typeface="Arial"/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1"/>
            <p:cNvSpPr txBox="1"/>
            <p:nvPr/>
          </p:nvSpPr>
          <p:spPr>
            <a:xfrm>
              <a:off x="130277" y="2870077"/>
              <a:ext cx="1140601" cy="475731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46"/>
                <a:buFont typeface="Arial"/>
                <a:buNone/>
              </a:pPr>
              <a:r>
                <a:rPr lang="pt-BR" sz="1246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FABRICIANO BRAZ FRANCA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9" name="Google Shape;99;p1"/>
          <p:cNvGrpSpPr/>
          <p:nvPr/>
        </p:nvGrpSpPr>
        <p:grpSpPr>
          <a:xfrm>
            <a:off x="3633252" y="5732266"/>
            <a:ext cx="1555665" cy="1449350"/>
            <a:chOff x="44674" y="1919249"/>
            <a:chExt cx="1555665" cy="1449350"/>
          </a:xfrm>
        </p:grpSpPr>
        <p:sp>
          <p:nvSpPr>
            <p:cNvPr id="100" name="Google Shape;100;p1"/>
            <p:cNvSpPr/>
            <p:nvPr/>
          </p:nvSpPr>
          <p:spPr>
            <a:xfrm>
              <a:off x="387087" y="1919249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46"/>
                <a:buFont typeface="Arial"/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1"/>
            <p:cNvSpPr txBox="1"/>
            <p:nvPr/>
          </p:nvSpPr>
          <p:spPr>
            <a:xfrm>
              <a:off x="44674" y="2892868"/>
              <a:ext cx="1555665" cy="475731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46"/>
                <a:buFont typeface="Arial"/>
                <a:buNone/>
              </a:pPr>
              <a:r>
                <a:rPr lang="pt-BR" sz="1246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MAURO HELENO VALOIS ROCHA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" name="Google Shape;111;p1"/>
          <p:cNvSpPr txBox="1"/>
          <p:nvPr/>
        </p:nvSpPr>
        <p:spPr>
          <a:xfrm>
            <a:off x="5685725" y="9261046"/>
            <a:ext cx="114060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Registro PR.24.151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Revisão: 01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2" name="Google Shape;112;p1"/>
          <p:cNvGrpSpPr/>
          <p:nvPr/>
        </p:nvGrpSpPr>
        <p:grpSpPr>
          <a:xfrm>
            <a:off x="1998546" y="1759237"/>
            <a:ext cx="1140601" cy="1663990"/>
            <a:chOff x="130277" y="1873537"/>
            <a:chExt cx="1140601" cy="1663990"/>
          </a:xfrm>
        </p:grpSpPr>
        <p:sp>
          <p:nvSpPr>
            <p:cNvPr id="113" name="Google Shape;113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46"/>
                <a:buFont typeface="Arial"/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1"/>
            <p:cNvSpPr txBox="1"/>
            <p:nvPr/>
          </p:nvSpPr>
          <p:spPr>
            <a:xfrm>
              <a:off x="130277" y="2870077"/>
              <a:ext cx="1140601" cy="667450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46"/>
                <a:buFont typeface="Arial"/>
                <a:buNone/>
              </a:pPr>
              <a:r>
                <a:rPr lang="pt-BR" sz="1246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ALVARO BRUNO RIBEIRO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5" name="Google Shape;115;p1"/>
          <p:cNvGrpSpPr/>
          <p:nvPr/>
        </p:nvGrpSpPr>
        <p:grpSpPr>
          <a:xfrm>
            <a:off x="3722073" y="1756401"/>
            <a:ext cx="1140600" cy="1472340"/>
            <a:chOff x="130277" y="1873537"/>
            <a:chExt cx="1140600" cy="1472340"/>
          </a:xfrm>
        </p:grpSpPr>
        <p:sp>
          <p:nvSpPr>
            <p:cNvPr id="116" name="Google Shape;116;p1"/>
            <p:cNvSpPr/>
            <p:nvPr/>
          </p:nvSpPr>
          <p:spPr>
            <a:xfrm>
              <a:off x="301484" y="1873537"/>
              <a:ext cx="798300" cy="111930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46"/>
                <a:buFont typeface="Arial"/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1"/>
            <p:cNvSpPr txBox="1"/>
            <p:nvPr/>
          </p:nvSpPr>
          <p:spPr>
            <a:xfrm>
              <a:off x="130277" y="2870077"/>
              <a:ext cx="1140600" cy="475800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46"/>
                <a:buFont typeface="Arial"/>
                <a:buNone/>
              </a:pPr>
              <a:r>
                <a:rPr lang="pt-BR" sz="1246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THALLITA LEANE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8" name="Google Shape;118;p1"/>
          <p:cNvGrpSpPr/>
          <p:nvPr/>
        </p:nvGrpSpPr>
        <p:grpSpPr>
          <a:xfrm>
            <a:off x="5417356" y="1752955"/>
            <a:ext cx="1140601" cy="1472271"/>
            <a:chOff x="130277" y="1873537"/>
            <a:chExt cx="1140601" cy="1472271"/>
          </a:xfrm>
        </p:grpSpPr>
        <p:sp>
          <p:nvSpPr>
            <p:cNvPr id="119" name="Google Shape;119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46"/>
                <a:buFont typeface="Arial"/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"/>
            <p:cNvSpPr txBox="1"/>
            <p:nvPr/>
          </p:nvSpPr>
          <p:spPr>
            <a:xfrm>
              <a:off x="130277" y="2870077"/>
              <a:ext cx="1140601" cy="475731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46"/>
                <a:buFont typeface="Arial"/>
                <a:buNone/>
              </a:pPr>
              <a:r>
                <a:rPr lang="pt-BR" sz="1246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IANA VIEIRA DE NOVAIS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1" name="Google Shape;121;p1"/>
          <p:cNvGrpSpPr/>
          <p:nvPr/>
        </p:nvGrpSpPr>
        <p:grpSpPr>
          <a:xfrm>
            <a:off x="450483" y="1754391"/>
            <a:ext cx="1140601" cy="1626159"/>
            <a:chOff x="130277" y="1873537"/>
            <a:chExt cx="1140601" cy="1626159"/>
          </a:xfrm>
        </p:grpSpPr>
        <p:sp>
          <p:nvSpPr>
            <p:cNvPr id="122" name="Google Shape;122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46"/>
                <a:buFont typeface="Arial"/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1"/>
            <p:cNvSpPr txBox="1"/>
            <p:nvPr/>
          </p:nvSpPr>
          <p:spPr>
            <a:xfrm>
              <a:off x="130277" y="2870077"/>
              <a:ext cx="1140601" cy="629619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46"/>
                <a:buFont typeface="Arial"/>
                <a:buNone/>
              </a:pPr>
              <a:r>
                <a:rPr lang="pt-BR" sz="1246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CAIO IGOR DE SÁ PEREIRA</a:t>
              </a:r>
              <a:endParaRPr sz="12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46"/>
                <a:buFont typeface="Arial"/>
                <a:buNone/>
              </a:pPr>
              <a:r>
                <a:rPr lang="pt-BR" sz="10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PRESIDENTE</a:t>
              </a:r>
              <a:endParaRPr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4" name="Google Shape;124;p1"/>
          <p:cNvGrpSpPr/>
          <p:nvPr/>
        </p:nvGrpSpPr>
        <p:grpSpPr>
          <a:xfrm>
            <a:off x="5458630" y="5679993"/>
            <a:ext cx="1140601" cy="1663990"/>
            <a:chOff x="130277" y="1873537"/>
            <a:chExt cx="1140601" cy="1663990"/>
          </a:xfrm>
        </p:grpSpPr>
        <p:sp>
          <p:nvSpPr>
            <p:cNvPr id="125" name="Google Shape;125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46"/>
                <a:buFont typeface="Arial"/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1"/>
            <p:cNvSpPr txBox="1"/>
            <p:nvPr/>
          </p:nvSpPr>
          <p:spPr>
            <a:xfrm>
              <a:off x="130277" y="2870077"/>
              <a:ext cx="1140601" cy="667450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>
                <a:buSzPts val="1246"/>
              </a:pPr>
              <a:r>
                <a:rPr lang="pt-BR" sz="1246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EVERTON MARQUES FERNANDES</a:t>
              </a:r>
              <a:endParaRPr lang="pt-BR" dirty="0"/>
            </a:p>
          </p:txBody>
        </p:sp>
      </p:grpSp>
      <p:pic>
        <p:nvPicPr>
          <p:cNvPr id="127" name="Google Shape;127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1690" y="1724224"/>
            <a:ext cx="805597" cy="1020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68734" y="1754092"/>
            <a:ext cx="799208" cy="996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206570" y="3810817"/>
            <a:ext cx="799200" cy="1009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577618" y="1749694"/>
            <a:ext cx="799200" cy="999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"/>
          <p:cNvPicPr preferRelativeResize="0"/>
          <p:nvPr/>
        </p:nvPicPr>
        <p:blipFill rotWithShape="1">
          <a:blip r:embed="rId10">
            <a:alphaModFix/>
          </a:blip>
          <a:srcRect l="7800"/>
          <a:stretch/>
        </p:blipFill>
        <p:spPr>
          <a:xfrm>
            <a:off x="1114021" y="3821599"/>
            <a:ext cx="798807" cy="945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"/>
          <p:cNvPicPr preferRelativeResize="0"/>
          <p:nvPr/>
        </p:nvPicPr>
        <p:blipFill rotWithShape="1">
          <a:blip r:embed="rId11">
            <a:alphaModFix/>
          </a:blip>
          <a:srcRect l="14634" t="2509" r="26016" b="-2508"/>
          <a:stretch/>
        </p:blipFill>
        <p:spPr>
          <a:xfrm>
            <a:off x="3350086" y="3830693"/>
            <a:ext cx="814039" cy="1013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"/>
          <p:cNvPicPr preferRelativeResize="0"/>
          <p:nvPr/>
        </p:nvPicPr>
        <p:blipFill rotWithShape="1">
          <a:blip r:embed="rId12">
            <a:alphaModFix/>
          </a:blip>
          <a:srcRect l="10213" t="11160" r="14787"/>
          <a:stretch/>
        </p:blipFill>
        <p:spPr>
          <a:xfrm>
            <a:off x="2175303" y="5686554"/>
            <a:ext cx="799200" cy="992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974654" y="5701966"/>
            <a:ext cx="799200" cy="1000658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"/>
          <p:cNvSpPr txBox="1"/>
          <p:nvPr/>
        </p:nvSpPr>
        <p:spPr>
          <a:xfrm>
            <a:off x="5050448" y="4774804"/>
            <a:ext cx="1140600" cy="475800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6"/>
              <a:buFont typeface="Arial"/>
              <a:buNone/>
            </a:pPr>
            <a:r>
              <a:rPr lang="pt-BR" sz="12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SHEILA SILVA ROCHA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812663" y="1793050"/>
            <a:ext cx="931175" cy="91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136;p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06183" y="5673905"/>
            <a:ext cx="813696" cy="934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139;p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634430" y="5701966"/>
            <a:ext cx="799200" cy="9873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24013</TotalTime>
  <Words>59</Words>
  <Application>Microsoft Office PowerPoint</Application>
  <PresentationFormat>Papel A4 (210x297 mm)</PresentationFormat>
  <Paragraphs>23</Paragraphs>
  <Slides>1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5" baseType="lpstr">
      <vt:lpstr>Calibri</vt:lpstr>
      <vt:lpstr>Arial</vt:lpstr>
      <vt:lpstr>Bodoni</vt:lpstr>
      <vt:lpstr>Tema do Office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INGRID CAITANO</cp:lastModifiedBy>
  <cp:revision>6</cp:revision>
  <cp:lastPrinted>2025-05-09T20:28:38Z</cp:lastPrinted>
  <dcterms:created xsi:type="dcterms:W3CDTF">2021-02-17T19:37:21Z</dcterms:created>
  <dcterms:modified xsi:type="dcterms:W3CDTF">2025-05-19T11:06:41Z</dcterms:modified>
</cp:coreProperties>
</file>